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858" r:id="rId3"/>
    <p:sldMasterId id="2147483878" r:id="rId4"/>
    <p:sldMasterId id="2147483894" r:id="rId5"/>
    <p:sldMasterId id="2147483906" r:id="rId6"/>
    <p:sldMasterId id="2147483921" r:id="rId7"/>
    <p:sldMasterId id="2147483933" r:id="rId8"/>
  </p:sldMasterIdLst>
  <p:notesMasterIdLst>
    <p:notesMasterId r:id="rId34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</p:sldIdLst>
  <p:sldSz cx="9144000" cy="5143500" type="screen16x9"/>
  <p:notesSz cx="6858000" cy="9144000"/>
  <p:defaultTextStyle>
    <a:defPPr>
      <a:defRPr lang="en-US"/>
    </a:defPPr>
    <a:lvl1pPr marL="0" algn="l" defTabSz="912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062" algn="l" defTabSz="912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263" algn="l" defTabSz="912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370" algn="l" defTabSz="912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524" algn="l" defTabSz="912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0585" algn="l" defTabSz="912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6647" algn="l" defTabSz="912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2813" algn="l" defTabSz="912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8941" algn="l" defTabSz="912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5657C-8A99-467B-BB7E-605206C23246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53F30-6374-48AE-AABE-EA8B5D74D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32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062" algn="l" defTabSz="912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263" algn="l" defTabSz="912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370" algn="l" defTabSz="912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524" algn="l" defTabSz="912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585" algn="l" defTabSz="912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647" algn="l" defTabSz="912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2813" algn="l" defTabSz="912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8941" algn="l" defTabSz="912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>
                <a:latin typeface="Arial" pitchFamily="34" charset="0"/>
              </a:rPr>
              <a:t>TRAINER’S NOTES:</a:t>
            </a:r>
            <a:endParaRPr lang="en-US" b="0" u="none" dirty="0">
              <a:latin typeface="Arial" pitchFamily="34" charset="0"/>
            </a:endParaRPr>
          </a:p>
          <a:p>
            <a:pPr marL="177988" indent="-177988">
              <a:buFont typeface="Arial"/>
              <a:buChar char="•"/>
            </a:pPr>
            <a:r>
              <a:rPr lang="en-US" dirty="0"/>
              <a:t>We’ve all set some</a:t>
            </a:r>
            <a:r>
              <a:rPr lang="en-US" baseline="0" dirty="0"/>
              <a:t> initial goals but did we take them seriously?</a:t>
            </a:r>
          </a:p>
          <a:p>
            <a:pPr marL="177988" indent="-177988">
              <a:buFont typeface="Arial"/>
              <a:buChar char="•"/>
            </a:pPr>
            <a:r>
              <a:rPr lang="en-US" baseline="0" dirty="0"/>
              <a:t>Did you hit your goals in the past?  Why /Why not?</a:t>
            </a:r>
          </a:p>
          <a:p>
            <a:pPr marL="177988" indent="-177988">
              <a:buFont typeface="Arial"/>
              <a:buChar char="•"/>
            </a:pPr>
            <a:r>
              <a:rPr lang="en-US" baseline="0" dirty="0"/>
              <a:t>Was your action plan on track to help you get what you want?</a:t>
            </a:r>
          </a:p>
          <a:p>
            <a:pPr marL="177988" indent="-177988">
              <a:buFont typeface="Arial"/>
              <a:buChar char="•"/>
            </a:pPr>
            <a:endParaRPr lang="en-US" baseline="0" dirty="0"/>
          </a:p>
          <a:p>
            <a:pPr marL="177988" indent="-177988">
              <a:buFont typeface="Arial"/>
              <a:buChar char="•"/>
            </a:pPr>
            <a:r>
              <a:rPr lang="en-US" baseline="0" dirty="0"/>
              <a:t>Revising your goals will help to create smarter goals with proper action plans</a:t>
            </a:r>
          </a:p>
          <a:p>
            <a:pPr marL="177988" indent="-177988">
              <a:buFont typeface="Arial"/>
              <a:buChar char="•"/>
            </a:pPr>
            <a:r>
              <a:rPr lang="en-US" baseline="0" dirty="0"/>
              <a:t>Better action plans = better quality work time AND better quality play time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78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TRAINER’S NOTES:</a:t>
            </a:r>
          </a:p>
          <a:p>
            <a:pPr marL="177988" indent="-177988">
              <a:buFont typeface="Arial"/>
              <a:buChar char="•"/>
            </a:pPr>
            <a:r>
              <a:rPr lang="en-US" dirty="0" smtClean="0">
                <a:latin typeface="Arial" pitchFamily="34" charset="0"/>
              </a:rPr>
              <a:t>STEP 1 – Generate</a:t>
            </a:r>
            <a:r>
              <a:rPr lang="en-US" baseline="0" dirty="0" smtClean="0">
                <a:latin typeface="Arial" pitchFamily="34" charset="0"/>
              </a:rPr>
              <a:t> leads / prospects/ candidates  </a:t>
            </a:r>
          </a:p>
          <a:p>
            <a:pPr marL="177988" indent="-177988">
              <a:buFont typeface="Arial"/>
              <a:buChar char="•"/>
            </a:pPr>
            <a:r>
              <a:rPr lang="en-US" baseline="0" dirty="0" smtClean="0">
                <a:latin typeface="Arial" pitchFamily="34" charset="0"/>
              </a:rPr>
              <a:t>It’s a critical step that many people rush through or completely skip.  If you don’t take the time to generate a healthy list to start with, you can quickly run out of possibilities to work with.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69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049">
              <a:defRPr/>
            </a:pPr>
            <a:fld id="{29B5AA12-FA8A-5B42-BA32-0F5ACD533C34}" type="slidenum">
              <a:rPr lang="en-US" smtClean="0">
                <a:solidFill>
                  <a:prstClr val="black"/>
                </a:solidFill>
              </a:rPr>
              <a:pPr defTabSz="913049"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144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TRAINER’S NOTES:</a:t>
            </a:r>
          </a:p>
          <a:p>
            <a:pPr marL="174669" indent="-174669">
              <a:buFont typeface="Arial"/>
              <a:buChar char="•"/>
            </a:pPr>
            <a:r>
              <a:rPr lang="en-US" smtClean="0">
                <a:latin typeface="Arial" pitchFamily="34" charset="0"/>
              </a:rPr>
              <a:t>Self explanatory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70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SR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049">
              <a:defRPr/>
            </a:pPr>
            <a:fld id="{A65588CC-F53D-EF4C-9A21-3CFECB934B9B}" type="slidenum">
              <a:rPr lang="en-US" smtClean="0">
                <a:solidFill>
                  <a:prstClr val="black"/>
                </a:solidFill>
              </a:rPr>
              <a:pPr defTabSz="913049">
                <a:defRPr/>
              </a:pPr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SR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049">
              <a:defRPr/>
            </a:pPr>
            <a:fld id="{A65588CC-F53D-EF4C-9A21-3CFECB934B9B}" type="slidenum">
              <a:rPr lang="en-US" smtClean="0">
                <a:solidFill>
                  <a:prstClr val="black"/>
                </a:solidFill>
              </a:rPr>
              <a:pPr defTabSz="913049"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TRAINER’S NOTES:</a:t>
            </a:r>
          </a:p>
          <a:p>
            <a:pPr marL="174669" indent="-174669">
              <a:buFont typeface="Arial"/>
              <a:buChar char="•"/>
            </a:pPr>
            <a:r>
              <a:rPr lang="en-US" dirty="0" smtClean="0">
                <a:latin typeface="Arial" pitchFamily="34" charset="0"/>
              </a:rPr>
              <a:t>Earning potential will be demonstrated</a:t>
            </a:r>
            <a:r>
              <a:rPr lang="en-US" baseline="0" dirty="0" smtClean="0">
                <a:latin typeface="Arial" pitchFamily="34" charset="0"/>
              </a:rPr>
              <a:t> in terms of short term and long term growth potential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752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TRAINER’S NOTES:</a:t>
            </a:r>
          </a:p>
          <a:p>
            <a:pPr marL="177988" indent="-177988">
              <a:buFont typeface="Arial"/>
              <a:buChar char="•"/>
            </a:pPr>
            <a:r>
              <a:rPr lang="en-US" dirty="0" smtClean="0">
                <a:latin typeface="Arial" pitchFamily="34" charset="0"/>
              </a:rPr>
              <a:t>Including the design center helps you make more sales at a higher price and Sales support will sell the packages for you.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7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u="sng" dirty="0" smtClean="0">
                <a:latin typeface="Arial" pitchFamily="34" charset="0"/>
              </a:rPr>
              <a:t>TRAINER’S NOTES:</a:t>
            </a:r>
          </a:p>
          <a:p>
            <a:pPr marL="177988" indent="-177988">
              <a:buFont typeface="Arial"/>
              <a:buChar char="•"/>
            </a:pPr>
            <a:r>
              <a:rPr lang="en-US" i="0" dirty="0" smtClean="0">
                <a:latin typeface="Arial" pitchFamily="34" charset="0"/>
              </a:rPr>
              <a:t>Long</a:t>
            </a:r>
            <a:r>
              <a:rPr lang="en-US" i="0" baseline="0" dirty="0" smtClean="0">
                <a:latin typeface="Arial" pitchFamily="34" charset="0"/>
              </a:rPr>
              <a:t> Term Potential for WCOS = Ongoing BV and Retail Profits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8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r>
              <a:rPr lang="en-US" b="1" dirty="0"/>
              <a:t>Trainers Notes: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dirty="0"/>
              <a:t>Before and After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dirty="0"/>
              <a:t>Having a better online presence can result in more sales because of the convenience of online registration, class selection and research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dirty="0"/>
              <a:t>It also saves time when your website is built to answer most questions and allow consumers to conduct research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67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r>
              <a:rPr lang="en-US" b="1" dirty="0"/>
              <a:t>Trainers Notes: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dirty="0"/>
              <a:t>Before and After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dirty="0"/>
              <a:t>Having a better online presence can result in more sales because of the convenience of online registration, class selection and research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dirty="0"/>
              <a:t>It also saves time when your website is built to answer most questions and allow consumers to conduct research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67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r>
              <a:rPr lang="en-US" b="1" dirty="0"/>
              <a:t>Trainers Notes: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dirty="0"/>
              <a:t>No before site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dirty="0"/>
              <a:t>Self</a:t>
            </a:r>
            <a:r>
              <a:rPr lang="en-US" baseline="0" dirty="0"/>
              <a:t> explanatory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384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r>
              <a:rPr lang="en-US" b="1" dirty="0" smtClean="0"/>
              <a:t>Trainers Notes: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dirty="0" smtClean="0"/>
              <a:t>This</a:t>
            </a:r>
            <a:r>
              <a:rPr lang="en-US" baseline="0" dirty="0" smtClean="0"/>
              <a:t> is just an intro slide – The goal here is to get them excited about what we are going to talk about. 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baseline="0" dirty="0" smtClean="0"/>
              <a:t> In brief, cover the big topics “Websites, Marketing Tools, Unlimited, Support, Security)  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baseline="0" dirty="0" smtClean="0"/>
              <a:t>The goal is to paint a simple picture of how all –inclusive our solution actually is / Instill confidence in the product. 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baseline="0" dirty="0" smtClean="0"/>
              <a:t>Spend 1 minute or less on this slide – the details are coming up!</a:t>
            </a:r>
          </a:p>
          <a:p>
            <a:pPr defTabSz="949478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DCF3E-B345-4BBB-A9FD-3405EF5B901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37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543" indent="0" algn="ctr">
              <a:buNone/>
              <a:defRPr sz="1500"/>
            </a:lvl2pPr>
            <a:lvl3pPr marL="683189" indent="0" algn="ctr">
              <a:buNone/>
              <a:defRPr sz="1400"/>
            </a:lvl3pPr>
            <a:lvl4pPr marL="1024783" indent="0" algn="ctr">
              <a:buNone/>
              <a:defRPr sz="1200"/>
            </a:lvl4pPr>
            <a:lvl5pPr marL="1366376" indent="0" algn="ctr">
              <a:buNone/>
              <a:defRPr sz="1200"/>
            </a:lvl5pPr>
            <a:lvl6pPr marL="1708028" indent="0" algn="ctr">
              <a:buNone/>
              <a:defRPr sz="1200"/>
            </a:lvl6pPr>
            <a:lvl7pPr marL="2049563" indent="0" algn="ctr">
              <a:buNone/>
              <a:defRPr sz="1200"/>
            </a:lvl7pPr>
            <a:lvl8pPr marL="2391101" indent="0" algn="ctr">
              <a:buNone/>
              <a:defRPr sz="1200"/>
            </a:lvl8pPr>
            <a:lvl9pPr marL="273267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286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8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6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6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12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E46B9B-FA16-5947-87D9-0D79A55A5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9FDC622-B392-2F46-BD55-F9DBD6FCC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70" indent="0" algn="ctr">
              <a:buNone/>
              <a:defRPr sz="1500"/>
            </a:lvl2pPr>
            <a:lvl3pPr marL="684984" indent="0" algn="ctr">
              <a:buNone/>
              <a:defRPr sz="1400"/>
            </a:lvl3pPr>
            <a:lvl4pPr marL="1027476" indent="0" algn="ctr">
              <a:buNone/>
              <a:defRPr sz="1200"/>
            </a:lvl4pPr>
            <a:lvl5pPr marL="1369968" indent="0" algn="ctr">
              <a:buNone/>
              <a:defRPr sz="1200"/>
            </a:lvl5pPr>
            <a:lvl6pPr marL="1712483" indent="0" algn="ctr">
              <a:buNone/>
              <a:defRPr sz="1200"/>
            </a:lvl6pPr>
            <a:lvl7pPr marL="2054951" indent="0" algn="ctr">
              <a:buNone/>
              <a:defRPr sz="1200"/>
            </a:lvl7pPr>
            <a:lvl8pPr marL="2397420" indent="0" algn="ctr">
              <a:buNone/>
              <a:defRPr sz="1200"/>
            </a:lvl8pPr>
            <a:lvl9pPr marL="273989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17BFFF-EA2F-F34A-8EC3-69120658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2DD2DA-3B8A-4D4C-98F5-327326B9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6D287D-467F-AD43-BD35-353DCF5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5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488602-7A55-5941-912A-ED464957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F5DBAD-A4B3-1249-800D-143B05AC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751540-5ADC-1A45-8DDA-1757900B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DA8B6E-C63E-9243-9F29-026B29B0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580625-6338-C24F-AE32-D53D7B61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61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E625A0-8A48-6348-8D16-3771A098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5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347568-EB94-784D-86C9-AF435B15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9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4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9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4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9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8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E2ACCD-56C0-FD4D-AA61-0866BF8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7C769A-C120-F045-B487-07B7E497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676F30-E73E-3E41-A1FD-D0ADB85D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70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C7F654-6901-BC42-9467-390DBA7F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47E754-8567-0D47-B1D8-E1BAAF3D7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27B703-6225-FC42-8DA9-146C839A2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F3A158-3D58-CC4E-B6AA-F034C1AC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760D23-50EB-804E-8B5B-4371A2ED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34B556-AA12-9643-95B8-ED9AF10C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18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EA148-13D2-4C48-94FD-97C50AD4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C45142-1DA3-4743-BFA4-402577DAC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70" indent="0">
              <a:buNone/>
              <a:defRPr sz="1500" b="1"/>
            </a:lvl2pPr>
            <a:lvl3pPr marL="684984" indent="0">
              <a:buNone/>
              <a:defRPr sz="1400" b="1"/>
            </a:lvl3pPr>
            <a:lvl4pPr marL="1027476" indent="0">
              <a:buNone/>
              <a:defRPr sz="1200" b="1"/>
            </a:lvl4pPr>
            <a:lvl5pPr marL="1369968" indent="0">
              <a:buNone/>
              <a:defRPr sz="1200" b="1"/>
            </a:lvl5pPr>
            <a:lvl6pPr marL="1712483" indent="0">
              <a:buNone/>
              <a:defRPr sz="1200" b="1"/>
            </a:lvl6pPr>
            <a:lvl7pPr marL="2054951" indent="0">
              <a:buNone/>
              <a:defRPr sz="1200" b="1"/>
            </a:lvl7pPr>
            <a:lvl8pPr marL="2397420" indent="0">
              <a:buNone/>
              <a:defRPr sz="1200" b="1"/>
            </a:lvl8pPr>
            <a:lvl9pPr marL="273989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23EA32-E866-7940-9B54-15F87F749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62881F2-BE0E-9240-B060-6F8F3D3CF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70" indent="0">
              <a:buNone/>
              <a:defRPr sz="1500" b="1"/>
            </a:lvl2pPr>
            <a:lvl3pPr marL="684984" indent="0">
              <a:buNone/>
              <a:defRPr sz="1400" b="1"/>
            </a:lvl3pPr>
            <a:lvl4pPr marL="1027476" indent="0">
              <a:buNone/>
              <a:defRPr sz="1200" b="1"/>
            </a:lvl4pPr>
            <a:lvl5pPr marL="1369968" indent="0">
              <a:buNone/>
              <a:defRPr sz="1200" b="1"/>
            </a:lvl5pPr>
            <a:lvl6pPr marL="1712483" indent="0">
              <a:buNone/>
              <a:defRPr sz="1200" b="1"/>
            </a:lvl6pPr>
            <a:lvl7pPr marL="2054951" indent="0">
              <a:buNone/>
              <a:defRPr sz="1200" b="1"/>
            </a:lvl7pPr>
            <a:lvl8pPr marL="2397420" indent="0">
              <a:buNone/>
              <a:defRPr sz="1200" b="1"/>
            </a:lvl8pPr>
            <a:lvl9pPr marL="273989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E6E84E5-DBE8-C945-AF46-833A6B944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4054D52-8C1F-734B-8CC6-1FE0994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728D3F1-CD84-A747-A187-B3BCFC16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293F10C-EABA-8841-96CD-C089BB67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69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307CA1-E0DA-044B-A697-7227C24D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454FFC1-31F9-4F49-8F4A-3599A1A4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4A74C0A-7301-7C43-90D8-517DAC41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8C9412-CA95-024C-9F6E-5D48C50D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10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7697C15-E544-C642-A018-FC5DA8F7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3FC200A-9F93-934D-8439-21783EE1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6D580D9-3860-084E-B129-C30741E1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35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01F80A-686D-BC48-ADAC-09A3527B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4F3874-0D98-6644-8F4B-D20E9477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1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A13C3B-2028-A643-93F7-0D073D970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70" indent="0">
              <a:buNone/>
              <a:defRPr sz="1100"/>
            </a:lvl2pPr>
            <a:lvl3pPr marL="684984" indent="0">
              <a:buNone/>
              <a:defRPr sz="900"/>
            </a:lvl3pPr>
            <a:lvl4pPr marL="1027476" indent="0">
              <a:buNone/>
              <a:defRPr sz="800"/>
            </a:lvl4pPr>
            <a:lvl5pPr marL="1369968" indent="0">
              <a:buNone/>
              <a:defRPr sz="800"/>
            </a:lvl5pPr>
            <a:lvl6pPr marL="1712483" indent="0">
              <a:buNone/>
              <a:defRPr sz="800"/>
            </a:lvl6pPr>
            <a:lvl7pPr marL="2054951" indent="0">
              <a:buNone/>
              <a:defRPr sz="800"/>
            </a:lvl7pPr>
            <a:lvl8pPr marL="2397420" indent="0">
              <a:buNone/>
              <a:defRPr sz="800"/>
            </a:lvl8pPr>
            <a:lvl9pPr marL="273989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563FDE6-4C4B-FE48-997B-C696E834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CFD968-00BA-0D4F-B95E-0B855133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13140C-7B29-2244-ADA5-712CD3F6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84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37B922-9697-324F-B581-91C566A3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F236B73-434E-8D4B-904D-FA5632596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1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470" indent="0">
              <a:buNone/>
              <a:defRPr sz="2100"/>
            </a:lvl2pPr>
            <a:lvl3pPr marL="684984" indent="0">
              <a:buNone/>
              <a:defRPr sz="1800"/>
            </a:lvl3pPr>
            <a:lvl4pPr marL="1027476" indent="0">
              <a:buNone/>
              <a:defRPr sz="1500"/>
            </a:lvl4pPr>
            <a:lvl5pPr marL="1369968" indent="0">
              <a:buNone/>
              <a:defRPr sz="1500"/>
            </a:lvl5pPr>
            <a:lvl6pPr marL="1712483" indent="0">
              <a:buNone/>
              <a:defRPr sz="1500"/>
            </a:lvl6pPr>
            <a:lvl7pPr marL="2054951" indent="0">
              <a:buNone/>
              <a:defRPr sz="1500"/>
            </a:lvl7pPr>
            <a:lvl8pPr marL="2397420" indent="0">
              <a:buNone/>
              <a:defRPr sz="1500"/>
            </a:lvl8pPr>
            <a:lvl9pPr marL="273989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2C6DF7F-86A1-3247-848F-DFB6C093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70" indent="0">
              <a:buNone/>
              <a:defRPr sz="1100"/>
            </a:lvl2pPr>
            <a:lvl3pPr marL="684984" indent="0">
              <a:buNone/>
              <a:defRPr sz="900"/>
            </a:lvl3pPr>
            <a:lvl4pPr marL="1027476" indent="0">
              <a:buNone/>
              <a:defRPr sz="800"/>
            </a:lvl4pPr>
            <a:lvl5pPr marL="1369968" indent="0">
              <a:buNone/>
              <a:defRPr sz="800"/>
            </a:lvl5pPr>
            <a:lvl6pPr marL="1712483" indent="0">
              <a:buNone/>
              <a:defRPr sz="800"/>
            </a:lvl6pPr>
            <a:lvl7pPr marL="2054951" indent="0">
              <a:buNone/>
              <a:defRPr sz="800"/>
            </a:lvl7pPr>
            <a:lvl8pPr marL="2397420" indent="0">
              <a:buNone/>
              <a:defRPr sz="800"/>
            </a:lvl8pPr>
            <a:lvl9pPr marL="273989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AE434C-E49B-524E-8AD3-FF0FFE6B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D94F72-78AF-C04E-AF99-8FA05382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BDE2F8-4B35-E846-8092-D5654AE2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7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5085C0-3E9A-D74D-AC7A-53E80C63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5C7DEC-7DBA-1148-B0A6-E9D2BBC7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01966D-7B9D-0D4D-812F-81C8B5A2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9B71F7-36F2-CE47-98B2-55813EC4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F211B8-CBCB-C741-8801-7E3F2AD4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26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15D1CF3-957B-2949-9CBB-369AAA05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9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D418F3-8F9E-8347-A935-0791340B9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9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DB571C-4900-C244-ADE7-BD3155AF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4C419E-B283-E944-A3B3-FFBC1D4B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6E1971-58A7-F545-8954-8F26D4B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00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5/14/2018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14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45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79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85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2350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2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93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5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2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86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8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09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82"/>
            <a:ext cx="40386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82"/>
            <a:ext cx="40386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91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9"/>
            <a:ext cx="4040188" cy="4810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32" indent="0">
              <a:buNone/>
              <a:defRPr sz="1500" b="1"/>
            </a:lvl2pPr>
            <a:lvl3pPr marL="685290" indent="0">
              <a:buNone/>
              <a:defRPr sz="1400" b="1"/>
            </a:lvl3pPr>
            <a:lvl4pPr marL="1027935" indent="0">
              <a:buNone/>
              <a:defRPr sz="1200" b="1"/>
            </a:lvl4pPr>
            <a:lvl5pPr marL="1370580" indent="0">
              <a:buNone/>
              <a:defRPr sz="1200" b="1"/>
            </a:lvl5pPr>
            <a:lvl6pPr marL="1713239" indent="0">
              <a:buNone/>
              <a:defRPr sz="1200" b="1"/>
            </a:lvl6pPr>
            <a:lvl7pPr marL="2055869" indent="0">
              <a:buNone/>
              <a:defRPr sz="1200" b="1"/>
            </a:lvl7pPr>
            <a:lvl8pPr marL="2398500" indent="0">
              <a:buNone/>
              <a:defRPr sz="1200" b="1"/>
            </a:lvl8pPr>
            <a:lvl9pPr marL="2741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150939"/>
            <a:ext cx="4041775" cy="4810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32" indent="0">
              <a:buNone/>
              <a:defRPr sz="1500" b="1"/>
            </a:lvl2pPr>
            <a:lvl3pPr marL="685290" indent="0">
              <a:buNone/>
              <a:defRPr sz="1400" b="1"/>
            </a:lvl3pPr>
            <a:lvl4pPr marL="1027935" indent="0">
              <a:buNone/>
              <a:defRPr sz="1200" b="1"/>
            </a:lvl4pPr>
            <a:lvl5pPr marL="1370580" indent="0">
              <a:buNone/>
              <a:defRPr sz="1200" b="1"/>
            </a:lvl5pPr>
            <a:lvl6pPr marL="1713239" indent="0">
              <a:buNone/>
              <a:defRPr sz="1200" b="1"/>
            </a:lvl6pPr>
            <a:lvl7pPr marL="2055869" indent="0">
              <a:buNone/>
              <a:defRPr sz="1200" b="1"/>
            </a:lvl7pPr>
            <a:lvl8pPr marL="2398500" indent="0">
              <a:buNone/>
              <a:defRPr sz="1200" b="1"/>
            </a:lvl8pPr>
            <a:lvl9pPr marL="2741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1631951"/>
            <a:ext cx="4041775" cy="29622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08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77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2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5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4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63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80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95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11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26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214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57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820"/>
            <a:ext cx="3008313" cy="87153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0"/>
            <a:ext cx="5111750" cy="438943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7900"/>
          </a:xfrm>
        </p:spPr>
        <p:txBody>
          <a:bodyPr/>
          <a:lstStyle>
            <a:lvl1pPr marL="0" indent="0">
              <a:buNone/>
              <a:defRPr sz="1100"/>
            </a:lvl1pPr>
            <a:lvl2pPr marL="342632" indent="0">
              <a:buNone/>
              <a:defRPr sz="900"/>
            </a:lvl2pPr>
            <a:lvl3pPr marL="685290" indent="0">
              <a:buNone/>
              <a:defRPr sz="800"/>
            </a:lvl3pPr>
            <a:lvl4pPr marL="1027935" indent="0">
              <a:buNone/>
              <a:defRPr sz="700"/>
            </a:lvl4pPr>
            <a:lvl5pPr marL="1370580" indent="0">
              <a:buNone/>
              <a:defRPr sz="700"/>
            </a:lvl5pPr>
            <a:lvl6pPr marL="1713239" indent="0">
              <a:buNone/>
              <a:defRPr sz="700"/>
            </a:lvl6pPr>
            <a:lvl7pPr marL="2055869" indent="0">
              <a:buNone/>
              <a:defRPr sz="700"/>
            </a:lvl7pPr>
            <a:lvl8pPr marL="2398500" indent="0">
              <a:buNone/>
              <a:defRPr sz="700"/>
            </a:lvl8pPr>
            <a:lvl9pPr marL="274113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15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632" indent="0">
              <a:buNone/>
              <a:defRPr sz="2100"/>
            </a:lvl2pPr>
            <a:lvl3pPr marL="685290" indent="0">
              <a:buNone/>
              <a:defRPr sz="1800"/>
            </a:lvl3pPr>
            <a:lvl4pPr marL="1027935" indent="0">
              <a:buNone/>
              <a:defRPr sz="1500"/>
            </a:lvl4pPr>
            <a:lvl5pPr marL="1370580" indent="0">
              <a:buNone/>
              <a:defRPr sz="1500"/>
            </a:lvl5pPr>
            <a:lvl6pPr marL="1713239" indent="0">
              <a:buNone/>
              <a:defRPr sz="1500"/>
            </a:lvl6pPr>
            <a:lvl7pPr marL="2055869" indent="0">
              <a:buNone/>
              <a:defRPr sz="1500"/>
            </a:lvl7pPr>
            <a:lvl8pPr marL="2398500" indent="0">
              <a:buNone/>
              <a:defRPr sz="1500"/>
            </a:lvl8pPr>
            <a:lvl9pPr marL="2741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100"/>
            </a:lvl1pPr>
            <a:lvl2pPr marL="342632" indent="0">
              <a:buNone/>
              <a:defRPr sz="900"/>
            </a:lvl2pPr>
            <a:lvl3pPr marL="685290" indent="0">
              <a:buNone/>
              <a:defRPr sz="800"/>
            </a:lvl3pPr>
            <a:lvl4pPr marL="1027935" indent="0">
              <a:buNone/>
              <a:defRPr sz="700"/>
            </a:lvl4pPr>
            <a:lvl5pPr marL="1370580" indent="0">
              <a:buNone/>
              <a:defRPr sz="700"/>
            </a:lvl5pPr>
            <a:lvl6pPr marL="1713239" indent="0">
              <a:buNone/>
              <a:defRPr sz="700"/>
            </a:lvl6pPr>
            <a:lvl7pPr marL="2055869" indent="0">
              <a:buNone/>
              <a:defRPr sz="700"/>
            </a:lvl7pPr>
            <a:lvl8pPr marL="2398500" indent="0">
              <a:buNone/>
              <a:defRPr sz="700"/>
            </a:lvl8pPr>
            <a:lvl9pPr marL="274113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69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10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20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pic" idx="2"/>
          </p:nvPr>
        </p:nvSpPr>
        <p:spPr>
          <a:xfrm>
            <a:off x="3059932" y="9"/>
            <a:ext cx="3024199" cy="257174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68523" tIns="68523" rIns="68523" bIns="68523" anchor="ctr" anchorCtr="0"/>
          <a:lstStyle>
            <a:lvl1pPr marL="0" marR="0" lvl="0" indent="0" algn="ctr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632" marR="0" lvl="1" indent="0" algn="l" rtl="0">
              <a:spcBef>
                <a:spcPts val="420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29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7935" marR="0" lvl="3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0580" marR="0" lvl="4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3239" marR="0" lvl="5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5869" marR="0" lvl="6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98500" marR="0" lvl="7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1132" marR="0" lvl="8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pic" idx="3"/>
          </p:nvPr>
        </p:nvSpPr>
        <p:spPr>
          <a:xfrm>
            <a:off x="4572100" y="2571782"/>
            <a:ext cx="1512000" cy="25717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68523" tIns="68523" rIns="68523" bIns="68523" anchor="ctr" anchorCtr="0"/>
          <a:lstStyle>
            <a:lvl1pPr marL="0" marR="0" lvl="0" indent="0" algn="ctr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632" marR="0" lvl="1" indent="0" algn="l" rtl="0">
              <a:spcBef>
                <a:spcPts val="420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29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7935" marR="0" lvl="3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0580" marR="0" lvl="4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3239" marR="0" lvl="5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5869" marR="0" lvl="6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98500" marR="0" lvl="7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1132" marR="0" lvl="8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idx="4"/>
          </p:nvPr>
        </p:nvSpPr>
        <p:spPr>
          <a:xfrm>
            <a:off x="3059900" y="2571782"/>
            <a:ext cx="1512000" cy="257174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wrap="square" lIns="68523" tIns="68523" rIns="68523" bIns="68523" anchor="ctr" anchorCtr="0"/>
          <a:lstStyle>
            <a:lvl1pPr marL="0" marR="0" lvl="0" indent="0" algn="ctr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632" marR="0" lvl="1" indent="0" algn="l" rtl="0">
              <a:spcBef>
                <a:spcPts val="420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29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7935" marR="0" lvl="3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0580" marR="0" lvl="4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3239" marR="0" lvl="5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5869" marR="0" lvl="6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98500" marR="0" lvl="7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1132" marR="0" lvl="8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13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6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296776" anchor="t"/>
          <a:lstStyle>
            <a:lvl1pPr marL="0" indent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0768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7" cy="884466"/>
          </a:xfrm>
          <a:prstGeom prst="rect">
            <a:avLst/>
          </a:prstGeom>
          <a:noFill/>
          <a:ln>
            <a:noFill/>
          </a:ln>
        </p:spPr>
        <p:txBody>
          <a:bodyPr wrap="square" lIns="68523" tIns="68523" rIns="68523" bIns="68523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33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2768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81" indent="0" algn="ctr">
              <a:buNone/>
              <a:defRPr sz="1500"/>
            </a:lvl2pPr>
            <a:lvl3pPr marL="684583" indent="0" algn="ctr">
              <a:buNone/>
              <a:defRPr sz="1400"/>
            </a:lvl3pPr>
            <a:lvl4pPr marL="1026873" indent="0" algn="ctr">
              <a:buNone/>
              <a:defRPr sz="1200"/>
            </a:lvl4pPr>
            <a:lvl5pPr marL="1369164" indent="0" algn="ctr">
              <a:buNone/>
              <a:defRPr sz="1200"/>
            </a:lvl5pPr>
            <a:lvl6pPr marL="1711472" indent="0" algn="ctr">
              <a:buNone/>
              <a:defRPr sz="1200"/>
            </a:lvl6pPr>
            <a:lvl7pPr marL="2053745" indent="0" algn="ctr">
              <a:buNone/>
              <a:defRPr sz="1200"/>
            </a:lvl7pPr>
            <a:lvl8pPr marL="2396021" indent="0" algn="ctr">
              <a:buNone/>
              <a:defRPr sz="1200"/>
            </a:lvl8pPr>
            <a:lvl9pPr marL="273829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646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35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67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8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1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4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7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0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5097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197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5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81" indent="0">
              <a:buNone/>
              <a:defRPr sz="1500" b="1"/>
            </a:lvl2pPr>
            <a:lvl3pPr marL="684583" indent="0">
              <a:buNone/>
              <a:defRPr sz="1400" b="1"/>
            </a:lvl3pPr>
            <a:lvl4pPr marL="1026873" indent="0">
              <a:buNone/>
              <a:defRPr sz="1200" b="1"/>
            </a:lvl4pPr>
            <a:lvl5pPr marL="1369164" indent="0">
              <a:buNone/>
              <a:defRPr sz="1200" b="1"/>
            </a:lvl5pPr>
            <a:lvl6pPr marL="1711472" indent="0">
              <a:buNone/>
              <a:defRPr sz="1200" b="1"/>
            </a:lvl6pPr>
            <a:lvl7pPr marL="2053745" indent="0">
              <a:buNone/>
              <a:defRPr sz="1200" b="1"/>
            </a:lvl7pPr>
            <a:lvl8pPr marL="2396021" indent="0">
              <a:buNone/>
              <a:defRPr sz="1200" b="1"/>
            </a:lvl8pPr>
            <a:lvl9pPr marL="273829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81" indent="0">
              <a:buNone/>
              <a:defRPr sz="1500" b="1"/>
            </a:lvl2pPr>
            <a:lvl3pPr marL="684583" indent="0">
              <a:buNone/>
              <a:defRPr sz="1400" b="1"/>
            </a:lvl3pPr>
            <a:lvl4pPr marL="1026873" indent="0">
              <a:buNone/>
              <a:defRPr sz="1200" b="1"/>
            </a:lvl4pPr>
            <a:lvl5pPr marL="1369164" indent="0">
              <a:buNone/>
              <a:defRPr sz="1200" b="1"/>
            </a:lvl5pPr>
            <a:lvl6pPr marL="1711472" indent="0">
              <a:buNone/>
              <a:defRPr sz="1200" b="1"/>
            </a:lvl6pPr>
            <a:lvl7pPr marL="2053745" indent="0">
              <a:buNone/>
              <a:defRPr sz="1200" b="1"/>
            </a:lvl7pPr>
            <a:lvl8pPr marL="2396021" indent="0">
              <a:buNone/>
              <a:defRPr sz="1200" b="1"/>
            </a:lvl8pPr>
            <a:lvl9pPr marL="273829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03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160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220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81" indent="0">
              <a:buNone/>
              <a:defRPr sz="1100"/>
            </a:lvl2pPr>
            <a:lvl3pPr marL="684583" indent="0">
              <a:buNone/>
              <a:defRPr sz="900"/>
            </a:lvl3pPr>
            <a:lvl4pPr marL="1026873" indent="0">
              <a:buNone/>
              <a:defRPr sz="800"/>
            </a:lvl4pPr>
            <a:lvl5pPr marL="1369164" indent="0">
              <a:buNone/>
              <a:defRPr sz="800"/>
            </a:lvl5pPr>
            <a:lvl6pPr marL="1711472" indent="0">
              <a:buNone/>
              <a:defRPr sz="800"/>
            </a:lvl6pPr>
            <a:lvl7pPr marL="2053745" indent="0">
              <a:buNone/>
              <a:defRPr sz="800"/>
            </a:lvl7pPr>
            <a:lvl8pPr marL="2396021" indent="0">
              <a:buNone/>
              <a:defRPr sz="800"/>
            </a:lvl8pPr>
            <a:lvl9pPr marL="273829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610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2281" indent="0">
              <a:buNone/>
              <a:defRPr sz="2100"/>
            </a:lvl2pPr>
            <a:lvl3pPr marL="684583" indent="0">
              <a:buNone/>
              <a:defRPr sz="1800"/>
            </a:lvl3pPr>
            <a:lvl4pPr marL="1026873" indent="0">
              <a:buNone/>
              <a:defRPr sz="1500"/>
            </a:lvl4pPr>
            <a:lvl5pPr marL="1369164" indent="0">
              <a:buNone/>
              <a:defRPr sz="1500"/>
            </a:lvl5pPr>
            <a:lvl6pPr marL="1711472" indent="0">
              <a:buNone/>
              <a:defRPr sz="1500"/>
            </a:lvl6pPr>
            <a:lvl7pPr marL="2053745" indent="0">
              <a:buNone/>
              <a:defRPr sz="1500"/>
            </a:lvl7pPr>
            <a:lvl8pPr marL="2396021" indent="0">
              <a:buNone/>
              <a:defRPr sz="1500"/>
            </a:lvl8pPr>
            <a:lvl9pPr marL="273829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81" indent="0">
              <a:buNone/>
              <a:defRPr sz="1100"/>
            </a:lvl2pPr>
            <a:lvl3pPr marL="684583" indent="0">
              <a:buNone/>
              <a:defRPr sz="900"/>
            </a:lvl3pPr>
            <a:lvl4pPr marL="1026873" indent="0">
              <a:buNone/>
              <a:defRPr sz="800"/>
            </a:lvl4pPr>
            <a:lvl5pPr marL="1369164" indent="0">
              <a:buNone/>
              <a:defRPr sz="800"/>
            </a:lvl5pPr>
            <a:lvl6pPr marL="1711472" indent="0">
              <a:buNone/>
              <a:defRPr sz="800"/>
            </a:lvl6pPr>
            <a:lvl7pPr marL="2053745" indent="0">
              <a:buNone/>
              <a:defRPr sz="800"/>
            </a:lvl7pPr>
            <a:lvl8pPr marL="2396021" indent="0">
              <a:buNone/>
              <a:defRPr sz="800"/>
            </a:lvl8pPr>
            <a:lvl9pPr marL="273829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499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724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7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996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40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5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543" indent="0">
              <a:buNone/>
              <a:defRPr sz="1500" b="1"/>
            </a:lvl2pPr>
            <a:lvl3pPr marL="683189" indent="0">
              <a:buNone/>
              <a:defRPr sz="1400" b="1"/>
            </a:lvl3pPr>
            <a:lvl4pPr marL="1024783" indent="0">
              <a:buNone/>
              <a:defRPr sz="1200" b="1"/>
            </a:lvl4pPr>
            <a:lvl5pPr marL="1366376" indent="0">
              <a:buNone/>
              <a:defRPr sz="1200" b="1"/>
            </a:lvl5pPr>
            <a:lvl6pPr marL="1708028" indent="0">
              <a:buNone/>
              <a:defRPr sz="1200" b="1"/>
            </a:lvl6pPr>
            <a:lvl7pPr marL="2049563" indent="0">
              <a:buNone/>
              <a:defRPr sz="1200" b="1"/>
            </a:lvl7pPr>
            <a:lvl8pPr marL="2391101" indent="0">
              <a:buNone/>
              <a:defRPr sz="1200" b="1"/>
            </a:lvl8pPr>
            <a:lvl9pPr marL="273267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543" indent="0">
              <a:buNone/>
              <a:defRPr sz="1500" b="1"/>
            </a:lvl2pPr>
            <a:lvl3pPr marL="683189" indent="0">
              <a:buNone/>
              <a:defRPr sz="1400" b="1"/>
            </a:lvl3pPr>
            <a:lvl4pPr marL="1024783" indent="0">
              <a:buNone/>
              <a:defRPr sz="1200" b="1"/>
            </a:lvl4pPr>
            <a:lvl5pPr marL="1366376" indent="0">
              <a:buNone/>
              <a:defRPr sz="1200" b="1"/>
            </a:lvl5pPr>
            <a:lvl6pPr marL="1708028" indent="0">
              <a:buNone/>
              <a:defRPr sz="1200" b="1"/>
            </a:lvl6pPr>
            <a:lvl7pPr marL="2049563" indent="0">
              <a:buNone/>
              <a:defRPr sz="1200" b="1"/>
            </a:lvl7pPr>
            <a:lvl8pPr marL="2391101" indent="0">
              <a:buNone/>
              <a:defRPr sz="1200" b="1"/>
            </a:lvl8pPr>
            <a:lvl9pPr marL="273267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592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9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8132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54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0" indent="0">
              <a:buNone/>
              <a:defRPr sz="2000" b="1"/>
            </a:lvl2pPr>
            <a:lvl3pPr marL="914153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304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0" indent="0">
              <a:buNone/>
              <a:defRPr sz="2000" b="1"/>
            </a:lvl2pPr>
            <a:lvl3pPr marL="914153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304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320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242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13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70" indent="0">
              <a:buNone/>
              <a:defRPr sz="1200"/>
            </a:lvl2pPr>
            <a:lvl3pPr marL="914153" indent="0">
              <a:buNone/>
              <a:defRPr sz="1000"/>
            </a:lvl3pPr>
            <a:lvl4pPr marL="1371226" indent="0">
              <a:buNone/>
              <a:defRPr sz="900"/>
            </a:lvl4pPr>
            <a:lvl5pPr marL="1828304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705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70" indent="0">
              <a:buNone/>
              <a:defRPr sz="2800"/>
            </a:lvl2pPr>
            <a:lvl3pPr marL="914153" indent="0">
              <a:buNone/>
              <a:defRPr sz="2400"/>
            </a:lvl3pPr>
            <a:lvl4pPr marL="1371226" indent="0">
              <a:buNone/>
              <a:defRPr sz="2000"/>
            </a:lvl4pPr>
            <a:lvl5pPr marL="1828304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4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70" indent="0">
              <a:buNone/>
              <a:defRPr sz="1200"/>
            </a:lvl2pPr>
            <a:lvl3pPr marL="914153" indent="0">
              <a:buNone/>
              <a:defRPr sz="1000"/>
            </a:lvl3pPr>
            <a:lvl4pPr marL="1371226" indent="0">
              <a:buNone/>
              <a:defRPr sz="900"/>
            </a:lvl4pPr>
            <a:lvl5pPr marL="1828304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274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33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0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957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" y="5566"/>
            <a:ext cx="9159739" cy="4572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65" tIns="34289" rIns="68565" bIns="34289" anchor="ctr"/>
          <a:lstStyle/>
          <a:p>
            <a:pPr algn="ctr" defTabSz="68563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676400" y="0"/>
            <a:ext cx="7239000" cy="400050"/>
          </a:xfrm>
          <a:noFill/>
        </p:spPr>
        <p:txBody>
          <a:bodyPr vert="horz" numCol="1"/>
          <a:lstStyle>
            <a:lvl1pPr marL="182831" algn="r">
              <a:defRPr sz="2000" b="0" u="none" cap="none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2705100" y="4857750"/>
            <a:ext cx="3733800" cy="2286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514350"/>
            <a:ext cx="9144000" cy="20574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65" tIns="34289" rIns="68565" bIns="34289" anchor="ctr"/>
          <a:lstStyle/>
          <a:p>
            <a:pPr algn="ctr" defTabSz="68563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304800" y="685800"/>
            <a:ext cx="8458200" cy="400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3209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" y="5566"/>
            <a:ext cx="9159739" cy="4572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65" tIns="34289" rIns="68565" bIns="34289" anchor="ctr"/>
          <a:lstStyle/>
          <a:p>
            <a:pPr algn="ctr" defTabSz="68563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676400" y="0"/>
            <a:ext cx="7239000" cy="400050"/>
          </a:xfrm>
          <a:noFill/>
        </p:spPr>
        <p:txBody>
          <a:bodyPr vert="horz" numCol="1"/>
          <a:lstStyle>
            <a:lvl1pPr marL="182831" algn="r">
              <a:defRPr sz="2000" b="0" u="none" cap="none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2705100" y="4857750"/>
            <a:ext cx="3733800" cy="2286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514350"/>
            <a:ext cx="9144000" cy="20574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65" tIns="34289" rIns="68565" bIns="34289" anchor="ctr"/>
          <a:lstStyle/>
          <a:p>
            <a:pPr algn="ctr" defTabSz="68563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39" y="4824112"/>
            <a:ext cx="949079" cy="319388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304800" y="685800"/>
            <a:ext cx="8458200" cy="400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8612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9346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D71494-ACC9-4C64-B675-AE7886795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7E6EAAA-425E-442D-8DFA-64E3FF915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9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CDD433-D311-4C66-BD0E-14E009F3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D8B346-95A2-455E-A9C8-38F51D64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5CC441-FD08-462A-8A6D-ABBE802B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742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AF82B6-3D67-434E-9389-5DD607945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096A7C-3713-4C5D-A771-AE83E8825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5575BE-4191-4091-A263-600D96D67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9E104A-04D3-4B1F-BDAF-A30F543F6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13389D-3C60-4814-B579-7796BC83D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740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4AE5B9-DAD9-450A-9242-75AB222FB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94CAB5-9D14-40E0-BD2C-5A8E3004C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0C5324-C3E3-48A1-987A-69681107B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B3AF72-800A-47D6-855F-956E67D39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A3C783-9653-4CE5-97F2-59FD4A703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9207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77F885-DF7A-4027-BE3C-5208A480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44EC9E-A056-401C-ABD9-526425BC5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A2D17C-D61D-4DF9-B73F-791EA07955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452DBF-E13C-4B26-8ADE-27F98F58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480258-8008-4EFD-A747-B5F7D240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299317-D0CE-447E-A45A-B8474A63C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458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3585E0-2C02-48B9-A165-502C67059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ED5E80-6DC3-46C0-8364-A75D32852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F6F7F80-D679-45B6-9CEC-53310723A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D4F0CA0-1017-41E1-B85A-02D2992C9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5CA38D6-8CBF-4BDD-B098-5E37F00BE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1C758AA-6B75-4B1B-AB44-466BDBBD7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9B7F224-BC65-4A99-BBFC-4699CD16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55276FE-E24F-4D51-9712-5D591EA9D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745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5A3F3D-231E-4FE6-B737-54055F0E3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758690-3B38-4E80-8E83-6574F75CB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DC6688B-2743-4C33-B64F-5E3148167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DE60A8E-7FB7-4CC7-B5FD-90996DD6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158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1CCA43-FCE7-4D48-9B8A-9C188673A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89F3C5-DB67-4C4A-A9D3-3E3F4E70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5569B6-B123-46D3-B09D-536D12CE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93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789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63B62B-B057-4D33-AFFF-F3CF4D1BB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B442FA-6FB1-48FA-972A-DBE4971B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5A262D-A1A4-475A-BBDB-EF90A1110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23F079A-A078-42BC-BA14-F9A632B7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323ECF-A91F-4599-8B22-50D588E76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095F3A-9C82-4FCB-A795-97AF3429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557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574450-6F3F-4068-B5AC-864AD299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445611-D33F-4128-8342-56816014B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39" indent="0">
              <a:buNone/>
              <a:defRPr sz="2100"/>
            </a:lvl2pPr>
            <a:lvl3pPr marL="685681" indent="0">
              <a:buNone/>
              <a:defRPr sz="1800"/>
            </a:lvl3pPr>
            <a:lvl4pPr marL="1028522" indent="0">
              <a:buNone/>
              <a:defRPr sz="1500"/>
            </a:lvl4pPr>
            <a:lvl5pPr marL="1371362" indent="0">
              <a:buNone/>
              <a:defRPr sz="1500"/>
            </a:lvl5pPr>
            <a:lvl6pPr marL="1714205" indent="0">
              <a:buNone/>
              <a:defRPr sz="1500"/>
            </a:lvl6pPr>
            <a:lvl7pPr marL="2057042" indent="0">
              <a:buNone/>
              <a:defRPr sz="1500"/>
            </a:lvl7pPr>
            <a:lvl8pPr marL="2399880" indent="0">
              <a:buNone/>
              <a:defRPr sz="1500"/>
            </a:lvl8pPr>
            <a:lvl9pPr marL="274271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970426A-46F4-4CAD-B07A-67F7BCE47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C13098-B7B3-4759-8046-CEF51D8FA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38E6A0-2182-46AB-8F56-C21B814C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7C9E46-2800-4908-82D0-64C8E51E8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855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AC0A39-C7CC-4578-903E-C4B6266D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388FC8-A45F-4330-9989-9B30577B3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CFD01F-AF9B-45F4-8E95-896D0F14D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FA1D00-94BE-4171-AA4A-34C313C5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798583-1AF8-48CC-B784-052431208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528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E834E95-3D8C-46F7-A0B2-3F1C6ECE43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3A8490-8CD6-492D-B14D-586DF94F7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7CFC55-7E45-479F-8835-50E9A55D5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6E575F-D5CA-4308-A5B5-3454E8D42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26C972-5A76-4037-BDAB-F44D6668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4855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61" indent="0" algn="ctr">
              <a:buNone/>
              <a:defRPr sz="1500"/>
            </a:lvl2pPr>
            <a:lvl3pPr marL="684967" indent="0" algn="ctr">
              <a:buNone/>
              <a:defRPr sz="1400"/>
            </a:lvl3pPr>
            <a:lvl4pPr marL="1027451" indent="0" algn="ctr">
              <a:buNone/>
              <a:defRPr sz="1200"/>
            </a:lvl4pPr>
            <a:lvl5pPr marL="1369934" indent="0" algn="ctr">
              <a:buNone/>
              <a:defRPr sz="1200"/>
            </a:lvl5pPr>
            <a:lvl6pPr marL="1712441" indent="0" algn="ctr">
              <a:buNone/>
              <a:defRPr sz="1200"/>
            </a:lvl6pPr>
            <a:lvl7pPr marL="2054900" indent="0" algn="ctr">
              <a:buNone/>
              <a:defRPr sz="1200"/>
            </a:lvl7pPr>
            <a:lvl8pPr marL="2397360" indent="0" algn="ctr">
              <a:buNone/>
              <a:defRPr sz="1200"/>
            </a:lvl8pPr>
            <a:lvl9pPr marL="273982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606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873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9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4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9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4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8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705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090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61" indent="0">
              <a:buNone/>
              <a:defRPr sz="1500" b="1"/>
            </a:lvl2pPr>
            <a:lvl3pPr marL="684967" indent="0">
              <a:buNone/>
              <a:defRPr sz="1400" b="1"/>
            </a:lvl3pPr>
            <a:lvl4pPr marL="1027451" indent="0">
              <a:buNone/>
              <a:defRPr sz="1200" b="1"/>
            </a:lvl4pPr>
            <a:lvl5pPr marL="1369934" indent="0">
              <a:buNone/>
              <a:defRPr sz="1200" b="1"/>
            </a:lvl5pPr>
            <a:lvl6pPr marL="1712441" indent="0">
              <a:buNone/>
              <a:defRPr sz="1200" b="1"/>
            </a:lvl6pPr>
            <a:lvl7pPr marL="2054900" indent="0">
              <a:buNone/>
              <a:defRPr sz="1200" b="1"/>
            </a:lvl7pPr>
            <a:lvl8pPr marL="2397360" indent="0">
              <a:buNone/>
              <a:defRPr sz="1200" b="1"/>
            </a:lvl8pPr>
            <a:lvl9pPr marL="273982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61" indent="0">
              <a:buNone/>
              <a:defRPr sz="1500" b="1"/>
            </a:lvl2pPr>
            <a:lvl3pPr marL="684967" indent="0">
              <a:buNone/>
              <a:defRPr sz="1400" b="1"/>
            </a:lvl3pPr>
            <a:lvl4pPr marL="1027451" indent="0">
              <a:buNone/>
              <a:defRPr sz="1200" b="1"/>
            </a:lvl4pPr>
            <a:lvl5pPr marL="1369934" indent="0">
              <a:buNone/>
              <a:defRPr sz="1200" b="1"/>
            </a:lvl5pPr>
            <a:lvl6pPr marL="1712441" indent="0">
              <a:buNone/>
              <a:defRPr sz="1200" b="1"/>
            </a:lvl6pPr>
            <a:lvl7pPr marL="2054900" indent="0">
              <a:buNone/>
              <a:defRPr sz="1200" b="1"/>
            </a:lvl7pPr>
            <a:lvl8pPr marL="2397360" indent="0">
              <a:buNone/>
              <a:defRPr sz="1200" b="1"/>
            </a:lvl8pPr>
            <a:lvl9pPr marL="273982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035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64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543" indent="0">
              <a:buNone/>
              <a:defRPr sz="1100"/>
            </a:lvl2pPr>
            <a:lvl3pPr marL="683189" indent="0">
              <a:buNone/>
              <a:defRPr sz="900"/>
            </a:lvl3pPr>
            <a:lvl4pPr marL="1024783" indent="0">
              <a:buNone/>
              <a:defRPr sz="800"/>
            </a:lvl4pPr>
            <a:lvl5pPr marL="1366376" indent="0">
              <a:buNone/>
              <a:defRPr sz="800"/>
            </a:lvl5pPr>
            <a:lvl6pPr marL="1708028" indent="0">
              <a:buNone/>
              <a:defRPr sz="800"/>
            </a:lvl6pPr>
            <a:lvl7pPr marL="2049563" indent="0">
              <a:buNone/>
              <a:defRPr sz="800"/>
            </a:lvl7pPr>
            <a:lvl8pPr marL="2391101" indent="0">
              <a:buNone/>
              <a:defRPr sz="800"/>
            </a:lvl8pPr>
            <a:lvl9pPr marL="273267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227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238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61" indent="0">
              <a:buNone/>
              <a:defRPr sz="1100"/>
            </a:lvl2pPr>
            <a:lvl3pPr marL="684967" indent="0">
              <a:buNone/>
              <a:defRPr sz="900"/>
            </a:lvl3pPr>
            <a:lvl4pPr marL="1027451" indent="0">
              <a:buNone/>
              <a:defRPr sz="800"/>
            </a:lvl4pPr>
            <a:lvl5pPr marL="1369934" indent="0">
              <a:buNone/>
              <a:defRPr sz="800"/>
            </a:lvl5pPr>
            <a:lvl6pPr marL="1712441" indent="0">
              <a:buNone/>
              <a:defRPr sz="800"/>
            </a:lvl6pPr>
            <a:lvl7pPr marL="2054900" indent="0">
              <a:buNone/>
              <a:defRPr sz="800"/>
            </a:lvl7pPr>
            <a:lvl8pPr marL="2397360" indent="0">
              <a:buNone/>
              <a:defRPr sz="800"/>
            </a:lvl8pPr>
            <a:lvl9pPr marL="273982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943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2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461" indent="0">
              <a:buNone/>
              <a:defRPr sz="2100"/>
            </a:lvl2pPr>
            <a:lvl3pPr marL="684967" indent="0">
              <a:buNone/>
              <a:defRPr sz="1800"/>
            </a:lvl3pPr>
            <a:lvl4pPr marL="1027451" indent="0">
              <a:buNone/>
              <a:defRPr sz="1500"/>
            </a:lvl4pPr>
            <a:lvl5pPr marL="1369934" indent="0">
              <a:buNone/>
              <a:defRPr sz="1500"/>
            </a:lvl5pPr>
            <a:lvl6pPr marL="1712441" indent="0">
              <a:buNone/>
              <a:defRPr sz="1500"/>
            </a:lvl6pPr>
            <a:lvl7pPr marL="2054900" indent="0">
              <a:buNone/>
              <a:defRPr sz="1500"/>
            </a:lvl7pPr>
            <a:lvl8pPr marL="2397360" indent="0">
              <a:buNone/>
              <a:defRPr sz="1500"/>
            </a:lvl8pPr>
            <a:lvl9pPr marL="273982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61" indent="0">
              <a:buNone/>
              <a:defRPr sz="1100"/>
            </a:lvl2pPr>
            <a:lvl3pPr marL="684967" indent="0">
              <a:buNone/>
              <a:defRPr sz="900"/>
            </a:lvl3pPr>
            <a:lvl4pPr marL="1027451" indent="0">
              <a:buNone/>
              <a:defRPr sz="800"/>
            </a:lvl4pPr>
            <a:lvl5pPr marL="1369934" indent="0">
              <a:buNone/>
              <a:defRPr sz="800"/>
            </a:lvl5pPr>
            <a:lvl6pPr marL="1712441" indent="0">
              <a:buNone/>
              <a:defRPr sz="800"/>
            </a:lvl6pPr>
            <a:lvl7pPr marL="2054900" indent="0">
              <a:buNone/>
              <a:defRPr sz="800"/>
            </a:lvl7pPr>
            <a:lvl8pPr marL="2397360" indent="0">
              <a:buNone/>
              <a:defRPr sz="800"/>
            </a:lvl8pPr>
            <a:lvl9pPr marL="273982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862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279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9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5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1543" indent="0">
              <a:buNone/>
              <a:defRPr sz="2100"/>
            </a:lvl2pPr>
            <a:lvl3pPr marL="683189" indent="0">
              <a:buNone/>
              <a:defRPr sz="1800"/>
            </a:lvl3pPr>
            <a:lvl4pPr marL="1024783" indent="0">
              <a:buNone/>
              <a:defRPr sz="1500"/>
            </a:lvl4pPr>
            <a:lvl5pPr marL="1366376" indent="0">
              <a:buNone/>
              <a:defRPr sz="1500"/>
            </a:lvl5pPr>
            <a:lvl6pPr marL="1708028" indent="0">
              <a:buNone/>
              <a:defRPr sz="1500"/>
            </a:lvl6pPr>
            <a:lvl7pPr marL="2049563" indent="0">
              <a:buNone/>
              <a:defRPr sz="1500"/>
            </a:lvl7pPr>
            <a:lvl8pPr marL="2391101" indent="0">
              <a:buNone/>
              <a:defRPr sz="1500"/>
            </a:lvl8pPr>
            <a:lvl9pPr marL="273267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543" indent="0">
              <a:buNone/>
              <a:defRPr sz="1100"/>
            </a:lvl2pPr>
            <a:lvl3pPr marL="683189" indent="0">
              <a:buNone/>
              <a:defRPr sz="900"/>
            </a:lvl3pPr>
            <a:lvl4pPr marL="1024783" indent="0">
              <a:buNone/>
              <a:defRPr sz="800"/>
            </a:lvl4pPr>
            <a:lvl5pPr marL="1366376" indent="0">
              <a:buNone/>
              <a:defRPr sz="800"/>
            </a:lvl5pPr>
            <a:lvl6pPr marL="1708028" indent="0">
              <a:buNone/>
              <a:defRPr sz="800"/>
            </a:lvl6pPr>
            <a:lvl7pPr marL="2049563" indent="0">
              <a:buNone/>
              <a:defRPr sz="800"/>
            </a:lvl7pPr>
            <a:lvl8pPr marL="2391101" indent="0">
              <a:buNone/>
              <a:defRPr sz="800"/>
            </a:lvl8pPr>
            <a:lvl9pPr marL="273267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8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vert="horz" lIns="68342" tIns="34256" rIns="68342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342" tIns="34256" rIns="68342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342" tIns="34256" rIns="68342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202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202"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342" tIns="34256" rIns="68342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2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342" tIns="34256" rIns="68342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202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2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2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318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824" indent="-170824" algn="l" defTabSz="683189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474" indent="-170824" algn="l" defTabSz="68318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4015" indent="-170824" algn="l" defTabSz="68318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5550" indent="-170824" algn="l" defTabSz="68318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7088" indent="-170824" algn="l" defTabSz="68318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8737" indent="-170824" algn="l" defTabSz="68318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0334" indent="-170824" algn="l" defTabSz="68318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1926" indent="-170824" algn="l" defTabSz="68318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573" indent="-170824" algn="l" defTabSz="68318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1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543" algn="l" defTabSz="6831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189" algn="l" defTabSz="6831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783" algn="l" defTabSz="6831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6376" algn="l" defTabSz="6831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8028" algn="l" defTabSz="6831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3" algn="l" defTabSz="6831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1101" algn="l" defTabSz="6831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2673" algn="l" defTabSz="6831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BFFB575-FFAA-7C49-88F7-E2FF78B1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08" tIns="34289" rIns="6850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0E5721-40BF-0644-B1ED-DA5C77B9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08" tIns="34289" rIns="6850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19FC22-33E6-A446-AE24-E9862D036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08" tIns="34289" rIns="6850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84"/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984"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73D1E8-90D2-0B4A-8145-CD246570B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08" tIns="34289" rIns="6850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F1814-6FFB-EF40-B7C1-36DD18EF9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08" tIns="34289" rIns="6850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84"/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9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01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68498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58" indent="-171258" algn="l" defTabSz="68498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73" indent="-171258" algn="l" defTabSz="6849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241" indent="-171258" algn="l" defTabSz="6849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710" indent="-171258" algn="l" defTabSz="6849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180" indent="-171258" algn="l" defTabSz="6849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694" indent="-171258" algn="l" defTabSz="6849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186" indent="-171258" algn="l" defTabSz="6849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678" indent="-171258" algn="l" defTabSz="6849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193" indent="-171258" algn="l" defTabSz="6849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9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70" algn="l" defTabSz="6849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984" algn="l" defTabSz="6849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476" algn="l" defTabSz="6849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968" algn="l" defTabSz="6849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483" algn="l" defTabSz="6849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951" algn="l" defTabSz="6849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420" algn="l" defTabSz="6849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890" algn="l" defTabSz="6849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49300" tIns="25715" rIns="49300" bIns="2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49300" tIns="25715" rIns="49300" bIns="2571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49300" tIns="25715" rIns="49300" bIns="2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127"/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654127"/>
              <a:t>5/14/2018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49300" tIns="25715" rIns="49300" bIns="2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127"/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49300" tIns="25715" rIns="49300" bIns="2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127"/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654127"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" y="1"/>
            <a:ext cx="9141226" cy="51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</p:sldLayoutIdLst>
  <p:txStyles>
    <p:titleStyle>
      <a:lvl1pPr algn="l" defTabSz="65412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3842" indent="-163842" algn="l" defTabSz="65412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1525" indent="-163842" algn="l" defTabSz="6541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17307" indent="-163842" algn="l" defTabSz="6541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342" indent="-163842" algn="l" defTabSz="6541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71565" indent="-163842" algn="l" defTabSz="6541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98814" indent="-163842" algn="l" defTabSz="6541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25580" indent="-163842" algn="l" defTabSz="6541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52552" indent="-163842" algn="l" defTabSz="6541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79649" indent="-163842" algn="l" defTabSz="6541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41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6808" algn="l" defTabSz="6541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54127" algn="l" defTabSz="6541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81446" algn="l" defTabSz="6541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08344" algn="l" defTabSz="6541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35100" algn="l" defTabSz="6541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61936" algn="l" defTabSz="6541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89086" algn="l" defTabSz="6541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15981" algn="l" defTabSz="6541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68535" tIns="34289" rIns="68535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82"/>
            <a:ext cx="8229600" cy="3394075"/>
          </a:xfrm>
          <a:prstGeom prst="rect">
            <a:avLst/>
          </a:prstGeom>
        </p:spPr>
        <p:txBody>
          <a:bodyPr vert="horz" lIns="68535" tIns="34289" rIns="68535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95"/>
            <a:ext cx="2133600" cy="274637"/>
          </a:xfrm>
          <a:prstGeom prst="rect">
            <a:avLst/>
          </a:prstGeom>
        </p:spPr>
        <p:txBody>
          <a:bodyPr vert="horz" lIns="68535" tIns="34289" rIns="6853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90"/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90"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95"/>
            <a:ext cx="2895600" cy="274637"/>
          </a:xfrm>
          <a:prstGeom prst="rect">
            <a:avLst/>
          </a:prstGeom>
        </p:spPr>
        <p:txBody>
          <a:bodyPr vert="horz" lIns="68535" tIns="34289" rIns="6853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95"/>
            <a:ext cx="2133600" cy="274637"/>
          </a:xfrm>
          <a:prstGeom prst="rect">
            <a:avLst/>
          </a:prstGeom>
        </p:spPr>
        <p:txBody>
          <a:bodyPr vert="horz" lIns="68535" tIns="34289" rIns="6853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90"/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" y="1"/>
            <a:ext cx="9141226" cy="51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1" r:id="rId12"/>
    <p:sldLayoutId id="2147483892" r:id="rId13"/>
    <p:sldLayoutId id="2147483893" r:id="rId14"/>
  </p:sldLayoutIdLst>
  <p:txStyles>
    <p:titleStyle>
      <a:lvl1pPr algn="ctr" defTabSz="68529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994" indent="-256994" algn="l" defTabSz="6852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793" indent="-214163" algn="l" defTabSz="68529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19" indent="-171330" algn="l" defTabSz="68529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250" indent="-171330" algn="l" defTabSz="68529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82" indent="-171330" algn="l" defTabSz="68529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540" indent="-171330" algn="l" defTabSz="68529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185" indent="-171330" algn="l" defTabSz="68529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830" indent="-171330" algn="l" defTabSz="68529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489" indent="-171330" algn="l" defTabSz="68529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32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9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35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8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39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869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50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132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vert="horz" lIns="68465" tIns="34256" rIns="68465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65" tIns="34256" rIns="68465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465" tIns="34256" rIns="68465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6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96"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65" tIns="34256" rIns="68465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65" tIns="34256" rIns="68465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6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66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6845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52" indent="-171152" algn="l" defTabSz="68458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58" indent="-171152" algn="l" defTabSz="6845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737" indent="-171152" algn="l" defTabSz="6845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010" indent="-171152" algn="l" defTabSz="6845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286" indent="-171152" algn="l" defTabSz="6845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591" indent="-171152" algn="l" defTabSz="6845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885" indent="-171152" algn="l" defTabSz="6845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174" indent="-171152" algn="l" defTabSz="6845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477" indent="-171152" algn="l" defTabSz="6845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81" algn="l" defTabSz="6845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83" algn="l" defTabSz="6845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73" algn="l" defTabSz="6845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64" algn="l" defTabSz="6845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472" algn="l" defTabSz="6845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745" algn="l" defTabSz="6845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021" algn="l" defTabSz="6845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297" algn="l" defTabSz="6845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65" tIns="34289" rIns="68565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65" tIns="34289" rIns="68565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3"/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3"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3"/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9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</p:sldLayoutIdLst>
  <p:txStyles>
    <p:titleStyle>
      <a:lvl1pPr algn="ctr" defTabSz="9141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3" indent="-342803" algn="l" defTabSz="9141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51" indent="-285673" algn="l" defTabSz="9141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7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34" algn="l" defTabSz="9141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8" indent="-228534" algn="l" defTabSz="9141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07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6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60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33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04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4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123105F-DD14-4A7A-9FFE-39F1BC780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3C682A-66A8-40C7-9290-0FD50A9BF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3EA91A-79E8-4C56-880E-FECB503CD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1"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FEDD43-A222-4CA9-831E-029C70D410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5735F0-CC4B-4022-A296-B2C3108B5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4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2" indent="-171422" algn="l" defTabSz="68568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7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07" tIns="34289" rIns="6850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07" tIns="34289" rIns="68507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68507" tIns="34289" rIns="6850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67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967"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68507" tIns="34289" rIns="6850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6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68507" tIns="34289" rIns="6850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67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96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xStyles>
    <p:titleStyle>
      <a:lvl1pPr algn="l" defTabSz="68496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54" indent="-171254" algn="l" defTabSz="68496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61" indent="-171254" algn="l" defTabSz="68496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220" indent="-171254" algn="l" defTabSz="68496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680" indent="-171254" algn="l" defTabSz="68496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141" indent="-171254" algn="l" defTabSz="68496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647" indent="-171254" algn="l" defTabSz="68496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131" indent="-171254" algn="l" defTabSz="68496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614" indent="-171254" algn="l" defTabSz="68496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121" indent="-171254" algn="l" defTabSz="68496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96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61" algn="l" defTabSz="68496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967" algn="l" defTabSz="68496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451" algn="l" defTabSz="68496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934" algn="l" defTabSz="68496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441" algn="l" defTabSz="68496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900" algn="l" defTabSz="68496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360" algn="l" defTabSz="68496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821" algn="l" defTabSz="68496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5.wdp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microsoft.com/office/2007/relationships/hdphoto" Target="../media/hdphoto4.wdp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0.jpg"/><Relationship Id="rId7" Type="http://schemas.microsoft.com/office/2007/relationships/hdphoto" Target="../media/hdphoto5.wdp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microsoft.com/office/2007/relationships/hdphoto" Target="../media/hdphoto4.wdp"/><Relationship Id="rId10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2.wdp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643" y="117325"/>
            <a:ext cx="8833757" cy="484748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 defTabSz="685579"/>
            <a:r>
              <a:rPr lang="en-US" altLang="zh-TW" sz="2700" dirty="0" err="1">
                <a:solidFill>
                  <a:prstClr val="white"/>
                </a:solidFill>
                <a:ea typeface="微軟正黑體" panose="020B0604030504040204" pitchFamily="34" charset="-120"/>
              </a:rPr>
              <a:t>Websolutions</a:t>
            </a:r>
            <a:r>
              <a:rPr lang="zh-TW" altLang="en-US" sz="2700" dirty="0">
                <a:solidFill>
                  <a:prstClr val="white"/>
                </a:solidFill>
                <a:ea typeface="微軟正黑體" panose="020B0604030504040204" pitchFamily="34" charset="-120"/>
              </a:rPr>
              <a:t>：</a:t>
            </a: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新計劃、新機會</a:t>
            </a:r>
            <a:endParaRPr lang="en-US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643" y="602074"/>
            <a:ext cx="8833757" cy="392415"/>
          </a:xfrm>
          <a:prstGeom prst="rect">
            <a:avLst/>
          </a:prstGeom>
        </p:spPr>
        <p:txBody>
          <a:bodyPr wrap="square" lIns="68561" tIns="34289" rIns="68561" bIns="34289">
            <a:spAutoFit/>
          </a:bodyPr>
          <a:lstStyle/>
          <a:p>
            <a:pPr algn="ctr" defTabSz="685579"/>
            <a:r>
              <a:rPr lang="en-US" altLang="zh-TW" sz="2100" dirty="0" err="1">
                <a:solidFill>
                  <a:prstClr val="white"/>
                </a:solidFill>
                <a:ea typeface="微軟正黑體" panose="020B0604030504040204" pitchFamily="34" charset="-120"/>
              </a:rPr>
              <a:t>Websolutions</a:t>
            </a:r>
            <a:r>
              <a:rPr lang="en-US" altLang="zh-TW" sz="2100" dirty="0">
                <a:solidFill>
                  <a:prstClr val="white"/>
                </a:solidFill>
                <a:ea typeface="微軟正黑體" panose="020B0604030504040204" pitchFamily="34" charset="-120"/>
              </a:rPr>
              <a:t>:</a:t>
            </a:r>
            <a:r>
              <a:rPr lang="zh-TW" altLang="en-US" sz="2100" dirty="0">
                <a:solidFill>
                  <a:prstClr val="white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2100" dirty="0">
                <a:solidFill>
                  <a:prstClr val="white"/>
                </a:solidFill>
                <a:ea typeface="微軟正黑體" panose="020B0604030504040204" pitchFamily="34" charset="-120"/>
              </a:rPr>
              <a:t>New Programs, New Opportunities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771" y="4087117"/>
            <a:ext cx="7363778" cy="830996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defTabSz="685579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579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24787" y="1367218"/>
            <a:ext cx="2240270" cy="2418634"/>
            <a:chOff x="3813412" y="1961818"/>
            <a:chExt cx="7702675" cy="2067153"/>
          </a:xfrm>
        </p:grpSpPr>
        <p:sp>
          <p:nvSpPr>
            <p:cNvPr id="3" name="Text Box 6"/>
            <p:cNvSpPr txBox="1">
              <a:spLocks noChangeArrowheads="1"/>
            </p:cNvSpPr>
            <p:nvPr/>
          </p:nvSpPr>
          <p:spPr bwMode="auto">
            <a:xfrm>
              <a:off x="3813412" y="1961818"/>
              <a:ext cx="7663540" cy="473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685579">
                <a:spcBef>
                  <a:spcPct val="50000"/>
                </a:spcBef>
                <a:defRPr/>
              </a:pPr>
              <a:r>
                <a:rPr lang="en-US" sz="3000" b="1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Matthew Lai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852543" y="2415579"/>
              <a:ext cx="7663544" cy="552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685579">
                <a:defRPr/>
              </a:pPr>
              <a:r>
                <a:rPr lang="zh-TW" altLang="en-US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主管經理級</a:t>
              </a:r>
            </a:p>
            <a:p>
              <a:pPr algn="ctr" defTabSz="685579">
                <a:defRPr/>
              </a:pPr>
              <a:r>
                <a:rPr lang="en-US" altLang="zh-TW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Master Coordinator</a:t>
              </a: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4227209" y="3084183"/>
              <a:ext cx="6835947" cy="944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685579">
                <a:lnSpc>
                  <a:spcPts val="1350"/>
                </a:lnSpc>
                <a:spcBef>
                  <a:spcPts val="900"/>
                </a:spcBef>
                <a:defRPr/>
              </a:pPr>
              <a:r>
                <a:rPr lang="zh-TW" altLang="en-US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四個佣金週期共賺取</a:t>
              </a:r>
              <a: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/>
              </a:r>
              <a:b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</a:br>
              <a: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/>
              </a:r>
              <a:b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</a:br>
              <a: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HK$16,100</a:t>
              </a:r>
            </a:p>
            <a:p>
              <a:pPr algn="ctr" defTabSz="685579">
                <a:lnSpc>
                  <a:spcPts val="1350"/>
                </a:lnSpc>
                <a:spcBef>
                  <a:spcPts val="900"/>
                </a:spcBef>
                <a:defRPr/>
              </a:pPr>
              <a:r>
                <a:rPr lang="en-US" sz="1500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HK$16,100 in </a:t>
              </a:r>
              <a:br>
                <a:rPr lang="en-US" sz="1500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</a:br>
              <a:r>
                <a:rPr lang="en-US" sz="1500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4 Commission weeks</a:t>
              </a:r>
            </a:p>
          </p:txBody>
        </p:sp>
      </p:grpSp>
      <p:pic>
        <p:nvPicPr>
          <p:cNvPr id="5122" name="Picture 2" descr="M:\Events\Convention\Leadership School\LS2017\Speakers Photo\MatthewLA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8686" r="6508" b="15227"/>
          <a:stretch/>
        </p:blipFill>
        <p:spPr bwMode="auto">
          <a:xfrm>
            <a:off x="62998" y="1115754"/>
            <a:ext cx="2073170" cy="267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:\Events\Convention\Annual Convention\HKConv18\logo\2018_HK_Circl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953" y="3956072"/>
            <a:ext cx="908447" cy="90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855848" y="1367217"/>
            <a:ext cx="2228889" cy="2418633"/>
            <a:chOff x="3813412" y="1880589"/>
            <a:chExt cx="7663543" cy="3224843"/>
          </a:xfrm>
        </p:grpSpPr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3813415" y="1880589"/>
              <a:ext cx="766354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685579">
                <a:spcBef>
                  <a:spcPct val="50000"/>
                </a:spcBef>
                <a:defRPr/>
              </a:pPr>
              <a:r>
                <a:rPr lang="en-US" sz="3000" b="1" dirty="0" err="1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Joyee</a:t>
              </a:r>
              <a:r>
                <a:rPr lang="en-US" sz="3000" b="1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 Wong</a:t>
              </a: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3813412" y="2596244"/>
              <a:ext cx="7663543" cy="84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685579">
                <a:defRPr/>
              </a:pPr>
              <a:r>
                <a:rPr lang="zh-TW" altLang="en-US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經理級</a:t>
              </a:r>
            </a:p>
            <a:p>
              <a:pPr algn="ctr" defTabSz="685579">
                <a:defRPr/>
              </a:pPr>
              <a:r>
                <a:rPr lang="en-US" altLang="zh-TW" sz="1700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Executive Coordinator</a:t>
              </a: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4227205" y="3631524"/>
              <a:ext cx="6835946" cy="1473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685579">
                <a:lnSpc>
                  <a:spcPts val="1350"/>
                </a:lnSpc>
                <a:spcBef>
                  <a:spcPts val="900"/>
                </a:spcBef>
                <a:defRPr/>
              </a:pPr>
              <a:r>
                <a:rPr lang="zh-TW" altLang="en-US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四個佣金週期共賺取</a:t>
              </a:r>
              <a: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/>
              </a:r>
              <a:b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</a:br>
              <a: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/>
              </a:r>
              <a:b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</a:br>
              <a: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HK$11,500</a:t>
              </a:r>
            </a:p>
            <a:p>
              <a:pPr algn="ctr" defTabSz="685579">
                <a:lnSpc>
                  <a:spcPts val="1350"/>
                </a:lnSpc>
                <a:spcBef>
                  <a:spcPts val="900"/>
                </a:spcBef>
                <a:defRPr/>
              </a:pPr>
              <a:r>
                <a:rPr lang="en-US" sz="1500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HK$11,500 in </a:t>
              </a:r>
              <a:br>
                <a:rPr lang="en-US" sz="1500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</a:br>
              <a:r>
                <a:rPr lang="en-US" sz="1500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4 Commission weeks</a:t>
              </a:r>
            </a:p>
          </p:txBody>
        </p:sp>
      </p:grpSp>
      <p:pic>
        <p:nvPicPr>
          <p:cNvPr id="2051" name="Picture 3" descr="M:\Events\Convention\Annual Convention\HKConv18\Printing\Event Program\Speaker Photo\JoyeeWong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6490" r="5111" b="9567"/>
          <a:stretch/>
        </p:blipFill>
        <p:spPr bwMode="auto">
          <a:xfrm>
            <a:off x="4702631" y="1164853"/>
            <a:ext cx="2169547" cy="267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00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3428694" cy="5143500"/>
            <a:chOff x="0" y="0"/>
            <a:chExt cx="3428694" cy="5143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28694" cy="51435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586607" y="1640113"/>
              <a:ext cx="2278513" cy="172030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434267" y="296310"/>
            <a:ext cx="5709745" cy="1946735"/>
          </a:xfrm>
          <a:prstGeom prst="rect">
            <a:avLst/>
          </a:prstGeom>
          <a:noFill/>
        </p:spPr>
        <p:txBody>
          <a:bodyPr wrap="square" lIns="68564" tIns="34289" rIns="68564" bIns="34289" rtlCol="0">
            <a:spAutoFit/>
          </a:bodyPr>
          <a:lstStyle/>
          <a:p>
            <a:pPr algn="ctr" defTabSz="685613"/>
            <a:r>
              <a:rPr lang="en-US" sz="3200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YOUR CLIENT</a:t>
            </a:r>
          </a:p>
          <a:p>
            <a:pPr algn="ctr" defTabSz="685613"/>
            <a:r>
              <a:rPr lang="en-US" dirty="0">
                <a:solidFill>
                  <a:prstClr val="black"/>
                </a:solidFill>
              </a:rPr>
              <a:t>Consumers of tech products tend to care more about ”What” the product does more than “How”</a:t>
            </a:r>
          </a:p>
          <a:p>
            <a:pPr algn="ctr" defTabSz="685613"/>
            <a:endParaRPr lang="en-US" dirty="0">
              <a:solidFill>
                <a:prstClr val="black"/>
              </a:solidFill>
            </a:endParaRPr>
          </a:p>
          <a:p>
            <a:pPr algn="ctr" defTabSz="685613"/>
            <a:endParaRPr lang="en-US" dirty="0">
              <a:solidFill>
                <a:prstClr val="black"/>
              </a:solidFill>
            </a:endParaRPr>
          </a:p>
          <a:p>
            <a:pPr algn="ctr" defTabSz="685613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78318" y="1674471"/>
            <a:ext cx="4666593" cy="125419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 lIns="68564" tIns="34289" rIns="68564" bIns="34289">
            <a:spAutoFit/>
          </a:bodyPr>
          <a:lstStyle/>
          <a:p>
            <a:pPr algn="ctr" defTabSz="914130">
              <a:spcAft>
                <a:spcPts val="600"/>
              </a:spcAft>
            </a:pPr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BUSINESS EFFECTS</a:t>
            </a:r>
          </a:p>
          <a:p>
            <a:pPr algn="ctr" defTabSz="914130">
              <a:spcAft>
                <a:spcPts val="600"/>
              </a:spcAft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We help to increase revenue, engagement and satisfaction while decreasing expenses and streamlining business practices.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878318" y="3360420"/>
            <a:ext cx="4666593" cy="125419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 lIns="68564" tIns="34289" rIns="68564" bIns="34289">
            <a:spAutoFit/>
          </a:bodyPr>
          <a:lstStyle/>
          <a:p>
            <a:pPr algn="ctr" defTabSz="914130">
              <a:spcAft>
                <a:spcPts val="600"/>
              </a:spcAft>
            </a:pPr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SIMPLICITY</a:t>
            </a:r>
          </a:p>
          <a:p>
            <a:pPr algn="ctr" defTabSz="914130">
              <a:spcAft>
                <a:spcPts val="600"/>
              </a:spcAft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Marketing a business is more complex than it was years ago.  We simplify by having a comprehensive marketing solution.</a:t>
            </a:r>
          </a:p>
        </p:txBody>
      </p:sp>
    </p:spTree>
    <p:extLst>
      <p:ext uri="{BB962C8B-B14F-4D97-AF65-F5344CB8AC3E}">
        <p14:creationId xmlns:p14="http://schemas.microsoft.com/office/powerpoint/2010/main" val="12846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flipH="1">
            <a:off x="4724400" y="293500"/>
            <a:ext cx="4419600" cy="1056542"/>
            <a:chOff x="-1767590" y="361950"/>
            <a:chExt cx="4129790" cy="533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4" name="Rectangle 13"/>
            <p:cNvSpPr/>
            <p:nvPr/>
          </p:nvSpPr>
          <p:spPr>
            <a:xfrm>
              <a:off x="-1767590" y="361950"/>
              <a:ext cx="3824993" cy="533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3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Right Triangle 14"/>
            <p:cNvSpPr/>
            <p:nvPr/>
          </p:nvSpPr>
          <p:spPr>
            <a:xfrm flipV="1">
              <a:off x="2057400" y="361950"/>
              <a:ext cx="304800" cy="533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3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105400" y="494686"/>
            <a:ext cx="4114800" cy="715580"/>
          </a:xfrm>
          <a:prstGeom prst="rect">
            <a:avLst/>
          </a:prstGeom>
        </p:spPr>
        <p:txBody>
          <a:bodyPr wrap="square" lIns="68564" tIns="34289" rIns="68564" bIns="34289">
            <a:spAutoFit/>
          </a:bodyPr>
          <a:lstStyle/>
          <a:p>
            <a:pPr defTabSz="914130"/>
            <a:r>
              <a:rPr lang="en-US" altLang="zh-TW" b="1" cap="all" dirty="0">
                <a:solidFill>
                  <a:prstClr val="white"/>
                </a:solidFill>
                <a:ea typeface="ＭＳ Ｐゴシック" charset="0"/>
              </a:rPr>
              <a:t>Case SHARING</a:t>
            </a:r>
            <a:r>
              <a:rPr lang="en-US" b="1" cap="all" dirty="0">
                <a:solidFill>
                  <a:prstClr val="white"/>
                </a:solidFill>
                <a:ea typeface="ＭＳ Ｐゴシック" charset="0"/>
              </a:rPr>
              <a:t>: BEFORE</a:t>
            </a:r>
          </a:p>
          <a:p>
            <a:pPr defTabSz="914130"/>
            <a:r>
              <a:rPr lang="en-GB" altLang="zh-TW" sz="2400" b="1" cap="all" dirty="0" err="1">
                <a:solidFill>
                  <a:prstClr val="white"/>
                </a:solidFill>
                <a:ea typeface="ＭＳ Ｐゴシック" charset="0"/>
              </a:rPr>
              <a:t>YoYo</a:t>
            </a:r>
            <a:r>
              <a:rPr lang="en-GB" altLang="zh-TW" sz="2400" b="1" cap="all" dirty="0">
                <a:solidFill>
                  <a:prstClr val="white"/>
                </a:solidFill>
                <a:ea typeface="ＭＳ Ｐゴシック" charset="0"/>
              </a:rPr>
              <a:t> </a:t>
            </a:r>
            <a:r>
              <a:rPr lang="en-GB" altLang="zh-TW" sz="2400" b="1" cap="all" dirty="0" err="1">
                <a:solidFill>
                  <a:prstClr val="white"/>
                </a:solidFill>
                <a:ea typeface="ＭＳ Ｐゴシック" charset="0"/>
              </a:rPr>
              <a:t>ishop</a:t>
            </a:r>
            <a:r>
              <a:rPr lang="en-GB" altLang="zh-TW" sz="2400" b="1" cap="all" dirty="0">
                <a:solidFill>
                  <a:prstClr val="white"/>
                </a:solidFill>
                <a:ea typeface="ＭＳ Ｐゴシック" charset="0"/>
              </a:rPr>
              <a:t> </a:t>
            </a:r>
            <a:endParaRPr lang="en-US" sz="2400" b="1" cap="all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28577" y="1640905"/>
            <a:ext cx="5481193" cy="3070071"/>
          </a:xfrm>
          <a:prstGeom prst="rect">
            <a:avLst/>
          </a:prstGeom>
        </p:spPr>
        <p:txBody>
          <a:bodyPr wrap="square" lIns="68564" tIns="34289" rIns="68564" bIns="34289">
            <a:spAutoFit/>
          </a:bodyPr>
          <a:lstStyle/>
          <a:p>
            <a:pPr defTabSz="685613"/>
            <a:r>
              <a:rPr lang="en-US" altLang="zh-TW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old website does not have “</a:t>
            </a:r>
            <a:r>
              <a:rPr lang="en-GB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Slider” function to display new products, with poor membership function and simple shopping cart function only.</a:t>
            </a:r>
          </a:p>
          <a:p>
            <a:pPr defTabSz="685613"/>
            <a:endParaRPr lang="en-GB" sz="15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613"/>
            <a:r>
              <a:rPr lang="en-US" altLang="zh-TW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Now</a:t>
            </a:r>
            <a:r>
              <a:rPr 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en-GB" sz="15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258" indent="-214258" defTabSz="685613">
              <a:buFont typeface="Arial" panose="020B0604020202020204" pitchFamily="34" charset="0"/>
              <a:buChar char="•"/>
            </a:pPr>
            <a:r>
              <a:rPr lang="en-US" altLang="zh-TW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new design is mobile responsive in different devices</a:t>
            </a:r>
            <a:endParaRPr lang="en-GB" sz="15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258" indent="-214258" defTabSz="685613">
              <a:buFont typeface="Arial" panose="020B0604020202020204" pitchFamily="34" charset="0"/>
              <a:buChar char="•"/>
            </a:pPr>
            <a:r>
              <a:rPr lang="en-US" altLang="zh-TW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comprehensive member setting and registration procedure, attract new customers</a:t>
            </a:r>
          </a:p>
          <a:p>
            <a:pPr marL="214258" indent="-214258" defTabSz="685613">
              <a:buFont typeface="Arial" panose="020B0604020202020204" pitchFamily="34" charset="0"/>
              <a:buChar char="•"/>
            </a:pPr>
            <a:r>
              <a:rPr lang="en-US" altLang="zh-TW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equipped with full shopping cart functions, website admin can set the selling price and discount easily</a:t>
            </a:r>
            <a:endParaRPr lang="en-GB" altLang="zh-TW" sz="15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258" indent="-214258" defTabSz="685613">
              <a:buFont typeface="Arial" panose="020B0604020202020204" pitchFamily="34" charset="0"/>
              <a:buChar char="•"/>
            </a:pPr>
            <a:r>
              <a:rPr lang="en-US" altLang="zh-TW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Interact with customers by instant messages and social media platform</a:t>
            </a:r>
            <a:endParaRPr lang="en-US" sz="15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258" indent="-214258" defTabSz="685613">
              <a:buFont typeface="Arial" panose="020B0604020202020204" pitchFamily="34" charset="0"/>
              <a:buChar char="•"/>
            </a:pPr>
            <a:endParaRPr lang="en-GB" sz="1500" dirty="0">
              <a:solidFill>
                <a:prstClr val="black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0FFFFAB-933A-4D4A-9266-805191128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61" y="2547486"/>
            <a:ext cx="3053657" cy="23618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705A30F-02CF-4267-9851-6E76C99AD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02" y="213083"/>
            <a:ext cx="3069391" cy="233439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2E9B6E6-A733-469D-BB5E-7341B87DE31B}"/>
              </a:ext>
            </a:extLst>
          </p:cNvPr>
          <p:cNvSpPr/>
          <p:nvPr/>
        </p:nvSpPr>
        <p:spPr>
          <a:xfrm rot="20129378">
            <a:off x="149526" y="1980315"/>
            <a:ext cx="3694006" cy="9144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40446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05400" y="494686"/>
            <a:ext cx="4114800" cy="715580"/>
          </a:xfrm>
          <a:prstGeom prst="rect">
            <a:avLst/>
          </a:prstGeom>
        </p:spPr>
        <p:txBody>
          <a:bodyPr wrap="square" lIns="68564" tIns="34289" rIns="68564" bIns="34289">
            <a:spAutoFit/>
          </a:bodyPr>
          <a:lstStyle/>
          <a:p>
            <a:pPr defTabSz="914130"/>
            <a:r>
              <a:rPr lang="en-US" b="1" cap="all" dirty="0">
                <a:solidFill>
                  <a:prstClr val="white"/>
                </a:solidFill>
                <a:ea typeface="ＭＳ Ｐゴシック" charset="0"/>
              </a:rPr>
              <a:t> </a:t>
            </a:r>
            <a:r>
              <a:rPr lang="en-US" altLang="zh-TW" b="1" cap="all" dirty="0">
                <a:solidFill>
                  <a:prstClr val="white"/>
                </a:solidFill>
                <a:ea typeface="ＭＳ Ｐゴシック" charset="0"/>
              </a:rPr>
              <a:t>Case SHARING</a:t>
            </a:r>
            <a:r>
              <a:rPr lang="en-US" b="1" cap="all" dirty="0">
                <a:solidFill>
                  <a:prstClr val="white"/>
                </a:solidFill>
                <a:ea typeface="ＭＳ Ｐゴシック" charset="0"/>
              </a:rPr>
              <a:t>: BEFORE</a:t>
            </a:r>
          </a:p>
          <a:p>
            <a:pPr defTabSz="914130"/>
            <a:r>
              <a:rPr lang="en-GB" sz="2400" b="1" cap="all" dirty="0">
                <a:solidFill>
                  <a:prstClr val="white"/>
                </a:solidFill>
                <a:ea typeface="ＭＳ Ｐゴシック" charset="0"/>
              </a:rPr>
              <a:t>Yoyo</a:t>
            </a:r>
            <a:r>
              <a:rPr lang="zh-TW" altLang="en-US" sz="2400" b="1" cap="all" dirty="0">
                <a:solidFill>
                  <a:prstClr val="white"/>
                </a:solidFill>
                <a:ea typeface="ＭＳ Ｐゴシック" charset="0"/>
              </a:rPr>
              <a:t> </a:t>
            </a:r>
            <a:r>
              <a:rPr lang="en-GB" altLang="zh-TW" sz="2400" b="1" cap="all" dirty="0">
                <a:solidFill>
                  <a:prstClr val="white"/>
                </a:solidFill>
                <a:ea typeface="ＭＳ Ｐゴシック" charset="0"/>
              </a:rPr>
              <a:t>kitchen</a:t>
            </a:r>
            <a:endParaRPr lang="en-US" sz="2400" b="1" cap="all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606DADA-33D5-416C-B295-D00408EDEC11}"/>
              </a:ext>
            </a:extLst>
          </p:cNvPr>
          <p:cNvGrpSpPr/>
          <p:nvPr/>
        </p:nvGrpSpPr>
        <p:grpSpPr>
          <a:xfrm>
            <a:off x="-353011" y="-524349"/>
            <a:ext cx="9311971" cy="6021839"/>
            <a:chOff x="-364120" y="7929384"/>
            <a:chExt cx="12415961" cy="8029119"/>
          </a:xfrm>
        </p:grpSpPr>
        <p:grpSp>
          <p:nvGrpSpPr>
            <p:cNvPr id="16" name="群組 15"/>
            <p:cNvGrpSpPr/>
            <p:nvPr/>
          </p:nvGrpSpPr>
          <p:grpSpPr>
            <a:xfrm>
              <a:off x="-364120" y="7929384"/>
              <a:ext cx="12415961" cy="8029119"/>
              <a:chOff x="-223961" y="6693546"/>
              <a:chExt cx="12415961" cy="8029119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0" y="7003888"/>
                <a:ext cx="1219200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13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9263884" y="9862305"/>
                <a:ext cx="253157" cy="114116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13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 flipH="1">
                <a:off x="6701952" y="8228880"/>
                <a:ext cx="5457885" cy="1408723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30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ight Triangle 29"/>
              <p:cNvSpPr/>
              <p:nvPr/>
            </p:nvSpPr>
            <p:spPr>
              <a:xfrm flipH="1" flipV="1">
                <a:off x="6299200" y="8221133"/>
                <a:ext cx="434919" cy="1408723"/>
              </a:xfrm>
              <a:prstGeom prst="rt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30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1"/>
              <p:cNvSpPr/>
              <p:nvPr/>
            </p:nvSpPr>
            <p:spPr>
              <a:xfrm>
                <a:off x="6673437" y="8495299"/>
                <a:ext cx="5486400" cy="984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130"/>
                <a:r>
                  <a:rPr lang="en-US" altLang="zh-TW" b="1" cap="all" dirty="0">
                    <a:solidFill>
                      <a:prstClr val="white"/>
                    </a:solidFill>
                    <a:ea typeface="ＭＳ Ｐゴシック" charset="0"/>
                  </a:rPr>
                  <a:t>Case SHARING</a:t>
                </a:r>
                <a:r>
                  <a:rPr lang="en-US" b="1" cap="all" dirty="0">
                    <a:solidFill>
                      <a:prstClr val="white"/>
                    </a:solidFill>
                    <a:ea typeface="ＭＳ Ｐゴシック" charset="0"/>
                  </a:rPr>
                  <a:t>: AFTER</a:t>
                </a:r>
              </a:p>
              <a:p>
                <a:pPr defTabSz="914130"/>
                <a:r>
                  <a:rPr lang="en-GB" sz="2400" b="1" cap="all" dirty="0">
                    <a:solidFill>
                      <a:prstClr val="white"/>
                    </a:solidFill>
                    <a:ea typeface="ＭＳ Ｐゴシック" charset="0"/>
                  </a:rPr>
                  <a:t>Yoyo</a:t>
                </a:r>
                <a:r>
                  <a:rPr lang="zh-TW" altLang="en-US" sz="2400" b="1" cap="all" dirty="0">
                    <a:solidFill>
                      <a:prstClr val="white"/>
                    </a:solidFill>
                    <a:ea typeface="ＭＳ Ｐゴシック" charset="0"/>
                  </a:rPr>
                  <a:t> </a:t>
                </a:r>
                <a:r>
                  <a:rPr lang="en-GB" altLang="zh-TW" sz="2400" b="1" cap="all" dirty="0">
                    <a:solidFill>
                      <a:prstClr val="white"/>
                    </a:solidFill>
                    <a:ea typeface="ＭＳ Ｐゴシック" charset="0"/>
                  </a:rPr>
                  <a:t>kitchen</a:t>
                </a:r>
                <a:endParaRPr lang="en-US" sz="2400" b="1" cap="all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257" b="100000" l="0" r="97816">
                            <a14:foregroundMark x1="61973" y1="43354" x2="61973" y2="43354"/>
                            <a14:foregroundMark x1="56279" y1="47920" x2="56279" y2="4792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23961" y="6693546"/>
                <a:ext cx="6466621" cy="5578394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8474" b="90562" l="24000" r="6208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3962" t="9509" r="38490"/>
              <a:stretch/>
            </p:blipFill>
            <p:spPr>
              <a:xfrm>
                <a:off x="3844574" y="9027535"/>
                <a:ext cx="5694061" cy="5695130"/>
              </a:xfrm>
              <a:prstGeom prst="rect">
                <a:avLst/>
              </a:prstGeom>
            </p:spPr>
          </p:pic>
          <p:pic>
            <p:nvPicPr>
              <p:cNvPr id="39" name="Picture 10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341" b="94309" l="9829" r="62265">
                            <a14:foregroundMark x1="15151" y1="51583" x2="9845" y2="50501"/>
                            <a14:foregroundMark x1="35157" y1="37355" x2="28638" y2="38798"/>
                            <a14:foregroundMark x1="12273" y1="50501" x2="12273" y2="50501"/>
                            <a14:backgroundMark x1="30151" y1="38437" x2="30151" y2="38437"/>
                            <a14:backgroundMark x1="31216" y1="38798" x2="31216" y2="38798"/>
                          </a14:backgroundRemoval>
                        </a14:imgEffect>
                      </a14:imgLayer>
                    </a14:imgProps>
                  </a:ext>
                </a:extLst>
              </a:blip>
              <a:srcRect l="9999" t="37419" r="74906" b="10288"/>
              <a:stretch/>
            </p:blipFill>
            <p:spPr>
              <a:xfrm>
                <a:off x="9427336" y="10206300"/>
                <a:ext cx="2624505" cy="3772728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88E5D18-F730-4480-B8DF-9D7AD9726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9645" y="8763351"/>
              <a:ext cx="5097361" cy="272578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EAC1734-6EF8-4C02-B6D4-0CEF5910C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71033" y="12225996"/>
              <a:ext cx="1555730" cy="220831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A787ACB6-9239-42D5-8FEF-ED0C00615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97966" y="12096982"/>
              <a:ext cx="3840840" cy="2521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11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描述是以高可信度產生">
            <a:extLst>
              <a:ext uri="{FF2B5EF4-FFF2-40B4-BE49-F238E27FC236}">
                <a16:creationId xmlns:a16="http://schemas.microsoft.com/office/drawing/2014/main" xmlns="" id="{0094ED60-6185-43FC-A878-263A65FB36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3" y="907478"/>
            <a:ext cx="4490221" cy="3174025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xmlns="" id="{6E6CD168-CC32-45AB-AE3C-1B4E2A09F5AF}"/>
              </a:ext>
            </a:extLst>
          </p:cNvPr>
          <p:cNvSpPr/>
          <p:nvPr/>
        </p:nvSpPr>
        <p:spPr>
          <a:xfrm rot="20129378">
            <a:off x="606699" y="3017973"/>
            <a:ext cx="3694006" cy="9144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r>
              <a:rPr lang="en-US" altLang="zh-TW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BEFORE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4" name="Group 23"/>
          <p:cNvGrpSpPr/>
          <p:nvPr/>
        </p:nvGrpSpPr>
        <p:grpSpPr>
          <a:xfrm flipH="1">
            <a:off x="4724400" y="474232"/>
            <a:ext cx="4419600" cy="1056542"/>
            <a:chOff x="-1767590" y="361950"/>
            <a:chExt cx="4129790" cy="533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5" name="Rectangle 24"/>
            <p:cNvSpPr/>
            <p:nvPr/>
          </p:nvSpPr>
          <p:spPr>
            <a:xfrm>
              <a:off x="-1767590" y="361950"/>
              <a:ext cx="3824993" cy="533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3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Right Triangle 25"/>
            <p:cNvSpPr/>
            <p:nvPr/>
          </p:nvSpPr>
          <p:spPr>
            <a:xfrm flipV="1">
              <a:off x="2057400" y="361950"/>
              <a:ext cx="304800" cy="533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3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103620" y="685345"/>
            <a:ext cx="4114800" cy="715580"/>
          </a:xfrm>
          <a:prstGeom prst="rect">
            <a:avLst/>
          </a:prstGeom>
        </p:spPr>
        <p:txBody>
          <a:bodyPr wrap="square" lIns="68564" tIns="34289" rIns="68564" bIns="34289">
            <a:spAutoFit/>
          </a:bodyPr>
          <a:lstStyle/>
          <a:p>
            <a:pPr defTabSz="914130"/>
            <a:r>
              <a:rPr lang="en-US" altLang="zh-TW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CASE</a:t>
            </a:r>
            <a:r>
              <a:rPr lang="zh-TW" altLang="en-US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SHARING: BEFORE</a:t>
            </a:r>
          </a:p>
          <a:p>
            <a:pPr defTabSz="914130"/>
            <a:r>
              <a:rPr lang="en-US" altLang="zh-TW" sz="24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Hair</a:t>
            </a:r>
            <a:r>
              <a:rPr lang="zh-TW" altLang="en-US" sz="24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rejuvenation</a:t>
            </a:r>
            <a:endParaRPr lang="en-US" altLang="zh-HK" sz="2400" b="1" cap="all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xmlns="" id="{B8E1F59D-F334-4323-9390-2094E0479D32}"/>
              </a:ext>
            </a:extLst>
          </p:cNvPr>
          <p:cNvSpPr/>
          <p:nvPr/>
        </p:nvSpPr>
        <p:spPr>
          <a:xfrm>
            <a:off x="5022617" y="1787263"/>
            <a:ext cx="3878381" cy="3254736"/>
          </a:xfrm>
          <a:prstGeom prst="rect">
            <a:avLst/>
          </a:prstGeom>
        </p:spPr>
        <p:txBody>
          <a:bodyPr wrap="square" lIns="68564" tIns="34289" rIns="68564" bIns="34289">
            <a:spAutoFit/>
          </a:bodyPr>
          <a:lstStyle/>
          <a:p>
            <a:pPr defTabSz="685613"/>
            <a:r>
              <a:rPr lang="en-US" altLang="zh-TW" sz="1700" dirty="0">
                <a:solidFill>
                  <a:prstClr val="black"/>
                </a:solidFill>
                <a:ea typeface="微軟正黑體" panose="020B0604030504040204" pitchFamily="34" charset="-120"/>
              </a:rPr>
              <a:t>The old website is not a </a:t>
            </a:r>
            <a:r>
              <a:rPr lang="en-US" sz="1700" dirty="0">
                <a:solidFill>
                  <a:prstClr val="black"/>
                </a:solidFill>
                <a:ea typeface="微軟正黑體" panose="020B0604030504040204" pitchFamily="34" charset="-120"/>
              </a:rPr>
              <a:t>responsive web design, it does not included interacting function.</a:t>
            </a:r>
            <a:endParaRPr lang="en-US" altLang="zh-TW" sz="1700" dirty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defTabSz="685613"/>
            <a:endParaRPr lang="en-US" sz="1700" dirty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defTabSz="685613"/>
            <a:r>
              <a:rPr lang="en-US" altLang="zh-TW" sz="1700" b="1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WebCenter</a:t>
            </a:r>
            <a:r>
              <a:rPr lang="en-US" altLang="zh-TW" sz="17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 helps the shop</a:t>
            </a:r>
            <a:r>
              <a:rPr lang="en-US" sz="17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:</a:t>
            </a:r>
          </a:p>
          <a:p>
            <a:pPr marL="285666" indent="-285666" defTabSz="685613">
              <a:buFont typeface="Arial" charset="0"/>
              <a:buChar char="•"/>
            </a:pPr>
            <a:r>
              <a:rPr lang="en-US" altLang="zh-TW" sz="1700" dirty="0">
                <a:solidFill>
                  <a:prstClr val="black"/>
                </a:solidFill>
                <a:ea typeface="微軟正黑體" panose="020B0604030504040204" pitchFamily="34" charset="-120"/>
              </a:rPr>
              <a:t>Display the service content</a:t>
            </a:r>
            <a:endParaRPr lang="en-US" sz="1700" dirty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marL="285666" indent="-285666" defTabSz="685613">
              <a:buFont typeface="Arial" charset="0"/>
              <a:buChar char="•"/>
            </a:pPr>
            <a:r>
              <a:rPr lang="en-US" sz="1700" dirty="0">
                <a:solidFill>
                  <a:prstClr val="black"/>
                </a:solidFill>
                <a:ea typeface="微軟正黑體" panose="020B0604030504040204" pitchFamily="34" charset="-120"/>
              </a:rPr>
              <a:t>Build a professional image</a:t>
            </a:r>
          </a:p>
          <a:p>
            <a:pPr marL="285666" indent="-285666" defTabSz="685613">
              <a:buFont typeface="Arial" charset="0"/>
              <a:buChar char="•"/>
            </a:pPr>
            <a:r>
              <a:rPr lang="en-US" sz="1700" dirty="0">
                <a:solidFill>
                  <a:prstClr val="black"/>
                </a:solidFill>
              </a:rPr>
              <a:t>Responsive web design</a:t>
            </a:r>
            <a:r>
              <a:rPr lang="en-US" sz="1700" dirty="0">
                <a:solidFill>
                  <a:prstClr val="black"/>
                </a:solidFill>
                <a:ea typeface="微軟正黑體" panose="020B0604030504040204" pitchFamily="34" charset="-120"/>
              </a:rPr>
              <a:t> can enhance customer’s </a:t>
            </a:r>
            <a:r>
              <a:rPr lang="en-US" altLang="zh-TW" sz="1700" dirty="0">
                <a:solidFill>
                  <a:prstClr val="black"/>
                </a:solidFill>
                <a:ea typeface="微軟正黑體" panose="020B0604030504040204" pitchFamily="34" charset="-120"/>
              </a:rPr>
              <a:t>experience</a:t>
            </a:r>
          </a:p>
          <a:p>
            <a:pPr marL="285666" indent="-285666" defTabSz="685613">
              <a:buFont typeface="Arial" charset="0"/>
              <a:buChar char="•"/>
            </a:pPr>
            <a:r>
              <a:rPr lang="en-US" altLang="zh-TW" sz="1700" dirty="0">
                <a:solidFill>
                  <a:prstClr val="black"/>
                </a:solidFill>
                <a:ea typeface="微軟正黑體" panose="020B0604030504040204" pitchFamily="34" charset="-120"/>
              </a:rPr>
              <a:t>Interact with </a:t>
            </a:r>
            <a:r>
              <a:rPr lang="en-US" altLang="zh-TW" sz="1700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custustomer</a:t>
            </a:r>
            <a:r>
              <a:rPr lang="en-US" altLang="zh-TW" sz="1700" dirty="0">
                <a:solidFill>
                  <a:prstClr val="black"/>
                </a:solidFill>
                <a:ea typeface="微軟正黑體" panose="020B0604030504040204" pitchFamily="34" charset="-120"/>
              </a:rPr>
              <a:t> directly by social media platform and instant messages</a:t>
            </a:r>
            <a:endParaRPr lang="en-US" sz="170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xmlns="" id="{EDE99FFE-2ADD-4296-A529-263DCB6013FC}"/>
              </a:ext>
            </a:extLst>
          </p:cNvPr>
          <p:cNvGrpSpPr/>
          <p:nvPr/>
        </p:nvGrpSpPr>
        <p:grpSpPr>
          <a:xfrm>
            <a:off x="25529" y="-385603"/>
            <a:ext cx="9182269" cy="5915527"/>
            <a:chOff x="-51025" y="7269430"/>
            <a:chExt cx="12243025" cy="7887369"/>
          </a:xfrm>
        </p:grpSpPr>
        <p:grpSp>
          <p:nvGrpSpPr>
            <p:cNvPr id="6" name="群組 5"/>
            <p:cNvGrpSpPr/>
            <p:nvPr/>
          </p:nvGrpSpPr>
          <p:grpSpPr>
            <a:xfrm>
              <a:off x="-51025" y="7269430"/>
              <a:ext cx="12243025" cy="7887369"/>
              <a:chOff x="-212259" y="8850331"/>
              <a:chExt cx="12243025" cy="7887369"/>
            </a:xfrm>
          </p:grpSpPr>
          <p:sp>
            <p:nvSpPr>
              <p:cNvPr id="19" name="Rectangle 30"/>
              <p:cNvSpPr/>
              <p:nvPr/>
            </p:nvSpPr>
            <p:spPr>
              <a:xfrm>
                <a:off x="-202891" y="9308634"/>
                <a:ext cx="1219200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13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37"/>
              <p:cNvSpPr/>
              <p:nvPr/>
            </p:nvSpPr>
            <p:spPr>
              <a:xfrm>
                <a:off x="9118308" y="10517161"/>
                <a:ext cx="253157" cy="114116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13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8"/>
              <p:cNvSpPr/>
              <p:nvPr/>
            </p:nvSpPr>
            <p:spPr>
              <a:xfrm flipH="1">
                <a:off x="6417494" y="9440436"/>
                <a:ext cx="5457885" cy="1408723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30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ight Triangle 29"/>
              <p:cNvSpPr/>
              <p:nvPr/>
            </p:nvSpPr>
            <p:spPr>
              <a:xfrm flipH="1" flipV="1">
                <a:off x="6005397" y="9440436"/>
                <a:ext cx="434919" cy="1408723"/>
              </a:xfrm>
              <a:prstGeom prst="rt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30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ectangle 26"/>
              <p:cNvSpPr/>
              <p:nvPr/>
            </p:nvSpPr>
            <p:spPr>
              <a:xfrm>
                <a:off x="6544366" y="9659232"/>
                <a:ext cx="5486400" cy="984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130"/>
                <a:r>
                  <a:rPr lang="en-US" altLang="zh-TW" b="1" cap="all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CASE</a:t>
                </a:r>
                <a:r>
                  <a:rPr lang="zh-TW" altLang="en-US" b="1" cap="all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:r>
                  <a:rPr lang="en-US" altLang="zh-TW" b="1" cap="all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SHARING: AFTER</a:t>
                </a:r>
              </a:p>
              <a:p>
                <a:pPr defTabSz="914130"/>
                <a:r>
                  <a:rPr lang="en-US" altLang="zh-TW" sz="2400" b="1" cap="all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Hair</a:t>
                </a:r>
                <a:r>
                  <a:rPr lang="zh-TW" altLang="en-US" sz="2400" b="1" cap="all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:r>
                  <a:rPr lang="en-US" altLang="zh-TW" sz="2400" b="1" cap="all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rejuvenation</a:t>
                </a:r>
                <a:endParaRPr lang="en-US" altLang="zh-HK" sz="2400" b="1" cap="all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3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80" b="89980" l="4075" r="99085">
                            <a14:foregroundMark x1="15300" y1="61804" x2="15300" y2="61804"/>
                            <a14:foregroundMark x1="4091" y1="72425" x2="4091" y2="72425"/>
                            <a14:foregroundMark x1="83785" y1="38437" x2="83785" y2="38437"/>
                            <a14:foregroundMark x1="81357" y1="42485" x2="81357" y2="42485"/>
                          </a14:backgroundRemoval>
                        </a14:imgEffect>
                      </a14:imgLayer>
                    </a14:imgProps>
                  </a:ext>
                </a:extLst>
              </a:blip>
              <a:srcRect l="57359" b="11349"/>
              <a:stretch/>
            </p:blipFill>
            <p:spPr>
              <a:xfrm>
                <a:off x="-212259" y="8850331"/>
                <a:ext cx="6021888" cy="5228631"/>
              </a:xfrm>
              <a:prstGeom prst="rect">
                <a:avLst/>
              </a:prstGeom>
            </p:spPr>
          </p:pic>
          <p:pic>
            <p:nvPicPr>
              <p:cNvPr id="33" name="Picture 33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8474" b="90562" l="24000" r="6208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3962" t="9509" r="38490"/>
              <a:stretch/>
            </p:blipFill>
            <p:spPr>
              <a:xfrm>
                <a:off x="3942064" y="11042570"/>
                <a:ext cx="5694061" cy="5695130"/>
              </a:xfrm>
              <a:prstGeom prst="rect">
                <a:avLst/>
              </a:prstGeom>
            </p:spPr>
          </p:pic>
          <p:pic>
            <p:nvPicPr>
              <p:cNvPr id="41" name="Picture 1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341" b="94309" l="9829" r="62265">
                            <a14:foregroundMark x1="15151" y1="51583" x2="9845" y2="50501"/>
                            <a14:foregroundMark x1="35157" y1="37355" x2="28638" y2="38798"/>
                            <a14:foregroundMark x1="12273" y1="50501" x2="12273" y2="50501"/>
                            <a14:backgroundMark x1="30151" y1="38437" x2="30151" y2="38437"/>
                            <a14:backgroundMark x1="31216" y1="38798" x2="31216" y2="38798"/>
                          </a14:backgroundRemoval>
                        </a14:imgEffect>
                      </a14:imgLayer>
                    </a14:imgProps>
                  </a:ext>
                </a:extLst>
              </a:blip>
              <a:srcRect l="9999" t="37419" r="74906" b="10288"/>
              <a:stretch/>
            </p:blipFill>
            <p:spPr>
              <a:xfrm>
                <a:off x="9520437" y="11405721"/>
                <a:ext cx="2307975" cy="3657728"/>
              </a:xfrm>
              <a:prstGeom prst="rect">
                <a:avLst/>
              </a:prstGeom>
            </p:spPr>
          </p:pic>
        </p:grp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xmlns="" id="{DCA9ADDC-4AB0-4EFB-9CED-962F39007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6838" y="8022817"/>
              <a:ext cx="4826990" cy="2715986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xmlns="" id="{E4A34478-8BBD-48F3-838A-87C32824B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80962" y="10573204"/>
              <a:ext cx="1578714" cy="2291491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xmlns="" id="{7A8A851C-5EB4-4E9A-A47C-B9A60F7F4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91716" y="11264462"/>
              <a:ext cx="4018788" cy="2480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20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403472" y="816829"/>
            <a:ext cx="5029200" cy="5334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>
                <a:solidFill>
                  <a:srgbClr val="00B0F0"/>
                </a:solidFill>
              </a:rPr>
              <a:t>MORE THAN JUST A WEBSITE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" y="0"/>
            <a:ext cx="3068227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488" y="1546412"/>
            <a:ext cx="5949512" cy="28466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44366" y="2995750"/>
            <a:ext cx="710768" cy="196206"/>
          </a:xfrm>
          <a:prstGeom prst="rect">
            <a:avLst/>
          </a:prstGeom>
          <a:noFill/>
        </p:spPr>
        <p:txBody>
          <a:bodyPr wrap="none" lIns="68564" tIns="34289" rIns="68564" bIns="34289" rtlCol="0">
            <a:spAutoFit/>
          </a:bodyPr>
          <a:lstStyle/>
          <a:p>
            <a:pPr defTabSz="685613"/>
            <a:r>
              <a:rPr lang="en-US" sz="800" dirty="0">
                <a:solidFill>
                  <a:prstClr val="black"/>
                </a:solidFill>
              </a:rPr>
              <a:t>[English only]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30577" y="3110050"/>
            <a:ext cx="710768" cy="196206"/>
          </a:xfrm>
          <a:prstGeom prst="rect">
            <a:avLst/>
          </a:prstGeom>
          <a:noFill/>
        </p:spPr>
        <p:txBody>
          <a:bodyPr wrap="none" lIns="68564" tIns="34289" rIns="68564" bIns="34289" rtlCol="0">
            <a:spAutoFit/>
          </a:bodyPr>
          <a:lstStyle/>
          <a:p>
            <a:pPr defTabSz="685613"/>
            <a:r>
              <a:rPr lang="en-US" sz="800" dirty="0">
                <a:solidFill>
                  <a:prstClr val="black"/>
                </a:solidFill>
              </a:rPr>
              <a:t>[English only]</a:t>
            </a:r>
          </a:p>
        </p:txBody>
      </p:sp>
    </p:spTree>
    <p:extLst>
      <p:ext uri="{BB962C8B-B14F-4D97-AF65-F5344CB8AC3E}">
        <p14:creationId xmlns:p14="http://schemas.microsoft.com/office/powerpoint/2010/main" val="11297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631" y="1"/>
            <a:ext cx="9413158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69631" y="696209"/>
            <a:ext cx="9413158" cy="577081"/>
          </a:xfrm>
          <a:prstGeom prst="rect">
            <a:avLst/>
          </a:prstGeom>
          <a:noFill/>
        </p:spPr>
        <p:txBody>
          <a:bodyPr wrap="square" lIns="68564" tIns="34289" rIns="68564" bIns="34289" rtlCol="0">
            <a:spAutoFit/>
          </a:bodyPr>
          <a:lstStyle/>
          <a:p>
            <a:pPr algn="ctr" defTabSz="685613"/>
            <a:r>
              <a:rPr lang="en-US" sz="3300" b="1" dirty="0">
                <a:solidFill>
                  <a:prstClr val="white"/>
                </a:solidFill>
              </a:rPr>
              <a:t>WHAT’S NEW WITH WEBCENTERS?!</a:t>
            </a:r>
          </a:p>
        </p:txBody>
      </p:sp>
      <p:sp>
        <p:nvSpPr>
          <p:cNvPr id="12" name="Oval 11"/>
          <p:cNvSpPr/>
          <p:nvPr/>
        </p:nvSpPr>
        <p:spPr>
          <a:xfrm>
            <a:off x="3430660" y="1488052"/>
            <a:ext cx="1834178" cy="17971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914130"/>
            <a:r>
              <a:rPr lang="en-US" sz="2000" b="1" cap="all" dirty="0">
                <a:solidFill>
                  <a:prstClr val="white"/>
                </a:solidFill>
              </a:rPr>
              <a:t>IMPROVED </a:t>
            </a:r>
          </a:p>
          <a:p>
            <a:pPr algn="ctr" defTabSz="914130"/>
            <a:r>
              <a:rPr lang="en-US" sz="2000" b="1" cap="all" dirty="0">
                <a:solidFill>
                  <a:prstClr val="white"/>
                </a:solidFill>
              </a:rPr>
              <a:t>&amp; </a:t>
            </a:r>
          </a:p>
          <a:p>
            <a:pPr algn="ctr" defTabSz="914130"/>
            <a:r>
              <a:rPr lang="en-US" sz="2000" b="1" cap="all" dirty="0">
                <a:solidFill>
                  <a:prstClr val="white"/>
                </a:solidFill>
              </a:rPr>
              <a:t>NEW</a:t>
            </a:r>
          </a:p>
        </p:txBody>
      </p:sp>
      <p:sp>
        <p:nvSpPr>
          <p:cNvPr id="15" name="Oval 14"/>
          <p:cNvSpPr/>
          <p:nvPr/>
        </p:nvSpPr>
        <p:spPr>
          <a:xfrm>
            <a:off x="1494749" y="3131575"/>
            <a:ext cx="1845391" cy="1797152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914130"/>
            <a:r>
              <a:rPr lang="en-US" sz="1900" b="1" cap="all" dirty="0">
                <a:solidFill>
                  <a:prstClr val="white"/>
                </a:solidFill>
              </a:rPr>
              <a:t>NEW RESOURCES</a:t>
            </a:r>
          </a:p>
          <a:p>
            <a:pPr algn="ctr" defTabSz="914130"/>
            <a:r>
              <a:rPr lang="en-US" altLang="zh-TW" sz="1900" b="1" cap="all" dirty="0">
                <a:solidFill>
                  <a:prstClr val="white"/>
                </a:solidFill>
              </a:rPr>
              <a:t>&amp;</a:t>
            </a:r>
            <a:r>
              <a:rPr lang="zh-TW" altLang="en-US" sz="1900" b="1" cap="all" dirty="0">
                <a:solidFill>
                  <a:prstClr val="white"/>
                </a:solidFill>
              </a:rPr>
              <a:t> </a:t>
            </a:r>
            <a:endParaRPr lang="en-US" altLang="zh-TW" sz="1900" b="1" cap="all" dirty="0">
              <a:solidFill>
                <a:prstClr val="white"/>
              </a:solidFill>
            </a:endParaRPr>
          </a:p>
          <a:p>
            <a:pPr algn="ctr" defTabSz="914130"/>
            <a:r>
              <a:rPr lang="en-US" altLang="zh-TW" sz="1900" b="1" cap="all" dirty="0">
                <a:solidFill>
                  <a:prstClr val="white"/>
                </a:solidFill>
              </a:rPr>
              <a:t>TOOLS</a:t>
            </a:r>
            <a:endParaRPr lang="en-US" sz="1900" b="1" cap="all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424739" y="3131575"/>
            <a:ext cx="1834178" cy="1797152"/>
          </a:xfrm>
          <a:prstGeom prst="ellipse">
            <a:avLst/>
          </a:prstGeom>
          <a:solidFill>
            <a:srgbClr val="8B65A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914130"/>
            <a:r>
              <a:rPr lang="en-US" sz="2100" b="1" cap="all" dirty="0">
                <a:solidFill>
                  <a:prstClr val="white"/>
                </a:solidFill>
              </a:rPr>
              <a:t>MONTHLY TRAINING</a:t>
            </a:r>
          </a:p>
        </p:txBody>
      </p:sp>
    </p:spTree>
    <p:extLst>
      <p:ext uri="{BB962C8B-B14F-4D97-AF65-F5344CB8AC3E}">
        <p14:creationId xmlns:p14="http://schemas.microsoft.com/office/powerpoint/2010/main" val="224730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"/>
            <a:ext cx="9144000" cy="51435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6019" y="3881629"/>
            <a:ext cx="8865705" cy="746407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 lIns="68564" tIns="34289" rIns="68564" bIns="34289">
            <a:spAutoFit/>
          </a:bodyPr>
          <a:lstStyle/>
          <a:p>
            <a:pPr algn="ctr" defTabSz="914130"/>
            <a:r>
              <a:rPr lang="en-US" sz="2600" b="1" cap="all" dirty="0">
                <a:solidFill>
                  <a:prstClr val="white"/>
                </a:solidFill>
              </a:rPr>
              <a:t>TECH RESOURCES &amp; TOOLS</a:t>
            </a:r>
            <a:br>
              <a:rPr lang="en-US" sz="2600" b="1" cap="all" dirty="0">
                <a:solidFill>
                  <a:prstClr val="white"/>
                </a:solidFill>
              </a:rPr>
            </a:br>
            <a:r>
              <a:rPr lang="en-US" b="1" cap="all" dirty="0">
                <a:solidFill>
                  <a:prstClr val="white"/>
                </a:solidFill>
              </a:rPr>
              <a:t>ITEMS TO LEVERAGE TO INCREASE SALES &amp; RECRUITING WITH MAWEBCENTERS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7D8291-9148-493F-B3E9-E53E2FDA7B6E}"/>
              </a:ext>
            </a:extLst>
          </p:cNvPr>
          <p:cNvSpPr txBox="1"/>
          <p:nvPr/>
        </p:nvSpPr>
        <p:spPr>
          <a:xfrm>
            <a:off x="-14080" y="1915324"/>
            <a:ext cx="3124200" cy="484748"/>
          </a:xfrm>
          <a:prstGeom prst="rect">
            <a:avLst/>
          </a:prstGeom>
          <a:solidFill>
            <a:srgbClr val="00B0F0"/>
          </a:solidFill>
          <a:ln w="19050">
            <a:solidFill>
              <a:schemeClr val="bg1"/>
            </a:solidFill>
          </a:ln>
        </p:spPr>
        <p:txBody>
          <a:bodyPr wrap="square" lIns="68564" tIns="34289" rIns="68564" bIns="34289" rtlCol="0">
            <a:spAutoFit/>
          </a:bodyPr>
          <a:lstStyle/>
          <a:p>
            <a:pPr defTabSz="685613"/>
            <a:r>
              <a:rPr lang="en-GB" sz="2700" b="1" dirty="0">
                <a:solidFill>
                  <a:srgbClr val="FFFF00"/>
                </a:solidFill>
              </a:rPr>
              <a:t>www.mawc411.com</a:t>
            </a:r>
          </a:p>
        </p:txBody>
      </p:sp>
    </p:spTree>
    <p:extLst>
      <p:ext uri="{BB962C8B-B14F-4D97-AF65-F5344CB8AC3E}">
        <p14:creationId xmlns:p14="http://schemas.microsoft.com/office/powerpoint/2010/main" val="19128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4"/>
            <a:ext cx="9144000" cy="523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84081" y="1631763"/>
            <a:ext cx="1430721" cy="354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1" tIns="34256" rIns="68471" bIns="34256" spcCol="0" rtlCol="0" anchor="ctr"/>
          <a:lstStyle/>
          <a:p>
            <a:pPr algn="ctr" defTabSz="684651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061"/>
            <a:ext cx="4292162" cy="521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976" y="24"/>
            <a:ext cx="4283948" cy="529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6056" y="2"/>
            <a:ext cx="4617944" cy="557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57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381" y="-61411"/>
            <a:ext cx="7893845" cy="52663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72380" y="-61412"/>
            <a:ext cx="3471620" cy="526632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914198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71928" y="2064134"/>
            <a:ext cx="3072539" cy="1731243"/>
          </a:xfrm>
          <a:prstGeom prst="rect">
            <a:avLst/>
          </a:prstGeom>
        </p:spPr>
        <p:txBody>
          <a:bodyPr wrap="square" lIns="68568" tIns="34289" rIns="68568" bIns="34289">
            <a:spAutoFit/>
          </a:bodyPr>
          <a:lstStyle/>
          <a:p>
            <a:pPr defTabSz="914198"/>
            <a:r>
              <a:rPr lang="en-US" dirty="0">
                <a:solidFill>
                  <a:prstClr val="white"/>
                </a:solidFill>
              </a:rPr>
              <a:t>We’ve put together four types of monthly campaigns and support for you.  </a:t>
            </a:r>
          </a:p>
          <a:p>
            <a:pPr defTabSz="914198"/>
            <a:endParaRPr lang="en-US" dirty="0">
              <a:solidFill>
                <a:prstClr val="white"/>
              </a:solidFill>
            </a:endParaRPr>
          </a:p>
          <a:p>
            <a:pPr defTabSz="914198"/>
            <a:r>
              <a:rPr lang="en-US" dirty="0">
                <a:solidFill>
                  <a:prstClr val="white"/>
                </a:solidFill>
              </a:rPr>
              <a:t>Free to join and leverage for your success!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72380" y="360528"/>
            <a:ext cx="3471620" cy="1454244"/>
          </a:xfrm>
          <a:prstGeom prst="rect">
            <a:avLst/>
          </a:prstGeom>
        </p:spPr>
        <p:txBody>
          <a:bodyPr wrap="square" lIns="68568" tIns="34289" rIns="68568" bIns="34289">
            <a:spAutoFit/>
          </a:bodyPr>
          <a:lstStyle/>
          <a:p>
            <a:pPr algn="ctr" defTabSz="914198"/>
            <a:r>
              <a:rPr lang="en-US" sz="3000" b="1" cap="all" dirty="0">
                <a:solidFill>
                  <a:prstClr val="white"/>
                </a:solidFill>
              </a:rPr>
              <a:t>NEW </a:t>
            </a:r>
          </a:p>
          <a:p>
            <a:pPr algn="ctr" defTabSz="914198"/>
            <a:r>
              <a:rPr lang="en-US" sz="3000" b="1" cap="all" dirty="0">
                <a:solidFill>
                  <a:prstClr val="white"/>
                </a:solidFill>
              </a:rPr>
              <a:t>MONTHLY TRAINING &amp; SUPPORT</a:t>
            </a:r>
            <a:endParaRPr lang="en-US" sz="3000" cap="al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05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425705" y="247483"/>
            <a:ext cx="8466083" cy="680120"/>
          </a:xfrm>
          <a:prstGeom prst="rect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45644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691655" y="304355"/>
            <a:ext cx="7934183" cy="623247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456440">
              <a:defRPr/>
            </a:pPr>
            <a:r>
              <a:rPr lang="en-US" sz="3600" b="1" dirty="0">
                <a:solidFill>
                  <a:prstClr val="white"/>
                </a:solidFill>
                <a:latin typeface="Pathway Gothic One" charset="0"/>
                <a:ea typeface="Pathway Gothic One" charset="0"/>
                <a:cs typeface="Pathway Gothic One" charset="0"/>
              </a:rPr>
              <a:t>MONTHLY TRAINING &amp; SUPPORT</a:t>
            </a:r>
            <a:endParaRPr lang="en-US" sz="3600" dirty="0">
              <a:solidFill>
                <a:prstClr val="white"/>
              </a:solidFill>
              <a:latin typeface="Pathway Gothic One" charset="0"/>
              <a:ea typeface="Pathway Gothic One" charset="0"/>
              <a:cs typeface="Pathway Gothic One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032424B-B2C9-40C6-9791-CD97A413B2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8455" y="2483155"/>
            <a:ext cx="6120581" cy="272671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22123" y="-155613"/>
            <a:ext cx="9470762" cy="2639729"/>
            <a:chOff x="0" y="0"/>
            <a:chExt cx="12627682" cy="3519638"/>
          </a:xfrm>
        </p:grpSpPr>
        <p:pic>
          <p:nvPicPr>
            <p:cNvPr id="10" name="圖片 3"/>
            <p:cNvPicPr>
              <a:picLocks noChangeAspect="1"/>
            </p:cNvPicPr>
            <p:nvPr/>
          </p:nvPicPr>
          <p:blipFill rotWithShape="1">
            <a:blip r:embed="rId3"/>
            <a:srcRect t="6300" b="78653"/>
            <a:stretch/>
          </p:blipFill>
          <p:spPr>
            <a:xfrm>
              <a:off x="0" y="0"/>
              <a:ext cx="12192000" cy="348886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3043227" y="1919200"/>
              <a:ext cx="9584455" cy="1600438"/>
              <a:chOff x="5880538" y="232865"/>
              <a:chExt cx="3011214" cy="120032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880538" y="252248"/>
                <a:ext cx="3011214" cy="1138481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644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300636" y="232865"/>
                <a:ext cx="2171018" cy="120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6440">
                  <a:defRPr/>
                </a:pPr>
                <a:r>
                  <a:rPr lang="en-US" sz="3600" b="1" dirty="0">
                    <a:solidFill>
                      <a:prstClr val="white"/>
                    </a:solidFill>
                    <a:latin typeface="Pathway Gothic One" charset="0"/>
                    <a:ea typeface="Pathway Gothic One" charset="0"/>
                    <a:cs typeface="Pathway Gothic One" charset="0"/>
                  </a:rPr>
                  <a:t>MONTHLY TRAINING </a:t>
                </a:r>
              </a:p>
              <a:p>
                <a:pPr algn="ctr" defTabSz="456440">
                  <a:defRPr/>
                </a:pPr>
                <a:r>
                  <a:rPr lang="en-US" sz="3600" b="1" dirty="0">
                    <a:solidFill>
                      <a:prstClr val="white"/>
                    </a:solidFill>
                    <a:latin typeface="Pathway Gothic One" charset="0"/>
                    <a:ea typeface="Pathway Gothic One" charset="0"/>
                    <a:cs typeface="Pathway Gothic One" charset="0"/>
                  </a:rPr>
                  <a:t>&amp; SUPPORT</a:t>
                </a:r>
                <a:endParaRPr lang="en-US" sz="3600" dirty="0">
                  <a:solidFill>
                    <a:prstClr val="white"/>
                  </a:solidFill>
                  <a:latin typeface="Pathway Gothic One" charset="0"/>
                  <a:ea typeface="Pathway Gothic One" charset="0"/>
                  <a:cs typeface="Pathway Gothic One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884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3"/>
            <a:ext cx="9144000" cy="5161667"/>
            <a:chOff x="0" y="0"/>
            <a:chExt cx="12192000" cy="68822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DE4E0AB-C491-9C4E-855C-BABAC53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55"/>
              <a:ext cx="12192000" cy="685508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1456"/>
              <a:ext cx="12192000" cy="688076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79"/>
              <a:endParaRPr lang="en-US" sz="1400" dirty="0">
                <a:solidFill>
                  <a:prstClr val="white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4C395D2-E919-4146-8518-E08F8D1C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" y="0"/>
              <a:ext cx="12179300" cy="6858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235229" y="1646144"/>
              <a:ext cx="4916312" cy="738635"/>
            </a:xfrm>
            <a:prstGeom prst="rect">
              <a:avLst/>
            </a:prstGeom>
            <a:noFill/>
          </p:spPr>
          <p:txBody>
            <a:bodyPr wrap="square" lIns="121899" tIns="60949" rIns="121899" bIns="60949">
              <a:spAutoFit/>
            </a:bodyPr>
            <a:lstStyle/>
            <a:p>
              <a:pPr defTabSz="456938">
                <a:defRPr/>
              </a:pPr>
              <a:r>
                <a:rPr lang="en-US" sz="2800" spc="18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@</a:t>
              </a:r>
              <a:r>
                <a:rPr lang="en-US" sz="2800" spc="180" dirty="0" err="1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wong.joyee</a:t>
              </a:r>
              <a:endPara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92963" y="2873089"/>
              <a:ext cx="9098479" cy="738635"/>
            </a:xfrm>
            <a:prstGeom prst="rect">
              <a:avLst/>
            </a:prstGeom>
            <a:noFill/>
          </p:spPr>
          <p:txBody>
            <a:bodyPr wrap="square" lIns="121899" tIns="60949" rIns="121899" bIns="60949">
              <a:spAutoFit/>
            </a:bodyPr>
            <a:lstStyle/>
            <a:p>
              <a:pPr defTabSz="456938">
                <a:defRPr/>
              </a:pPr>
              <a:r>
                <a:rPr lang="en-US" sz="2800" spc="18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facebook.com/Joyee Wong Chi Yin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35229" y="4179248"/>
              <a:ext cx="5475112" cy="738635"/>
            </a:xfrm>
            <a:prstGeom prst="rect">
              <a:avLst/>
            </a:prstGeom>
            <a:noFill/>
          </p:spPr>
          <p:txBody>
            <a:bodyPr wrap="square" lIns="121899" tIns="60949" rIns="121899" bIns="60949">
              <a:spAutoFit/>
            </a:bodyPr>
            <a:lstStyle/>
            <a:p>
              <a:pPr defTabSz="456938">
                <a:defRPr/>
              </a:pPr>
              <a:r>
                <a:rPr lang="en-US" sz="2800" spc="18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@joyeewong6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16" y="1573860"/>
              <a:ext cx="1212993" cy="90974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79" y="4010905"/>
              <a:ext cx="1101863" cy="110186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174" y="2775485"/>
              <a:ext cx="1054675" cy="9557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0362A04-4EBF-654C-A181-1EED26EAEBAF}"/>
                </a:ext>
              </a:extLst>
            </p:cNvPr>
            <p:cNvSpPr txBox="1"/>
            <p:nvPr/>
          </p:nvSpPr>
          <p:spPr>
            <a:xfrm>
              <a:off x="0" y="332039"/>
              <a:ext cx="12191999" cy="697597"/>
            </a:xfrm>
            <a:prstGeom prst="rect">
              <a:avLst/>
            </a:prstGeom>
            <a:noFill/>
          </p:spPr>
          <p:txBody>
            <a:bodyPr wrap="square" lIns="121899" tIns="60949" rIns="121899" bIns="60949" rtlCol="0">
              <a:spAutoFit/>
            </a:bodyPr>
            <a:lstStyle/>
            <a:p>
              <a:pPr algn="ctr" defTabSz="456938"/>
              <a:r>
                <a:rPr lang="en-US" sz="2600" spc="3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FOLLOW</a:t>
              </a:r>
              <a:r>
                <a:rPr lang="en-US" sz="2600" spc="300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600" spc="300" dirty="0">
                  <a:solidFill>
                    <a:srgbClr val="07C2FF"/>
                  </a:solidFill>
                  <a:latin typeface="Arial" charset="0"/>
                  <a:ea typeface="Arial" charset="0"/>
                  <a:cs typeface="Arial" charset="0"/>
                </a:rPr>
                <a:t>ME </a:t>
              </a:r>
              <a:r>
                <a:rPr lang="en-US" sz="2600" spc="3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ON SOCIAL MEDIA</a:t>
              </a:r>
              <a:endParaRPr lang="en-US" sz="2600" b="1" spc="3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1481C2EE-D9D1-184C-8819-F54F2A9F92E9}"/>
                </a:ext>
              </a:extLst>
            </p:cNvPr>
            <p:cNvGrpSpPr/>
            <p:nvPr/>
          </p:nvGrpSpPr>
          <p:grpSpPr>
            <a:xfrm>
              <a:off x="5572784" y="5765333"/>
              <a:ext cx="1051560" cy="1050213"/>
              <a:chOff x="5604534" y="5765333"/>
              <a:chExt cx="1051560" cy="1050213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B8DE4C86-217C-AE42-8F4A-AB1A62D504D3}"/>
                  </a:ext>
                </a:extLst>
              </p:cNvPr>
              <p:cNvSpPr/>
              <p:nvPr/>
            </p:nvSpPr>
            <p:spPr>
              <a:xfrm>
                <a:off x="5604534" y="5765333"/>
                <a:ext cx="1051560" cy="105021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579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EFD83649-E332-C841-97FE-B757BC867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60336" y="5820461"/>
                <a:ext cx="939957" cy="9399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9565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97274"/>
            <a:ext cx="9144000" cy="26677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9042"/>
            <a:ext cx="9144000" cy="27588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01"/>
          <a:stretch/>
        </p:blipFill>
        <p:spPr>
          <a:xfrm>
            <a:off x="-156611" y="2616654"/>
            <a:ext cx="9144000" cy="279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611" y="2452340"/>
            <a:ext cx="9144000" cy="15642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" y="8"/>
            <a:ext cx="9470762" cy="2639729"/>
            <a:chOff x="0" y="0"/>
            <a:chExt cx="12627682" cy="3519638"/>
          </a:xfrm>
        </p:grpSpPr>
        <p:pic>
          <p:nvPicPr>
            <p:cNvPr id="15" name="圖片 3"/>
            <p:cNvPicPr>
              <a:picLocks noChangeAspect="1"/>
            </p:cNvPicPr>
            <p:nvPr/>
          </p:nvPicPr>
          <p:blipFill rotWithShape="1">
            <a:blip r:embed="rId6"/>
            <a:srcRect t="6300" b="78653"/>
            <a:stretch/>
          </p:blipFill>
          <p:spPr>
            <a:xfrm>
              <a:off x="0" y="0"/>
              <a:ext cx="12192000" cy="3488861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3043227" y="1919200"/>
              <a:ext cx="9584455" cy="1600438"/>
              <a:chOff x="5880538" y="232865"/>
              <a:chExt cx="3011214" cy="120032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5880538" y="252248"/>
                <a:ext cx="3011214" cy="1138481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644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300636" y="232865"/>
                <a:ext cx="2171018" cy="120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6440">
                  <a:defRPr/>
                </a:pPr>
                <a:r>
                  <a:rPr lang="en-US" sz="3600" b="1" dirty="0">
                    <a:solidFill>
                      <a:prstClr val="white"/>
                    </a:solidFill>
                    <a:latin typeface="Pathway Gothic One" charset="0"/>
                    <a:ea typeface="Pathway Gothic One" charset="0"/>
                    <a:cs typeface="Pathway Gothic One" charset="0"/>
                  </a:rPr>
                  <a:t>MONTHLY TRAINING </a:t>
                </a:r>
              </a:p>
              <a:p>
                <a:pPr algn="ctr" defTabSz="456440">
                  <a:defRPr/>
                </a:pPr>
                <a:r>
                  <a:rPr lang="en-US" sz="3600" b="1" dirty="0">
                    <a:solidFill>
                      <a:prstClr val="white"/>
                    </a:solidFill>
                    <a:latin typeface="Pathway Gothic One" charset="0"/>
                    <a:ea typeface="Pathway Gothic One" charset="0"/>
                    <a:cs typeface="Pathway Gothic One" charset="0"/>
                  </a:rPr>
                  <a:t>&amp; SUPPORT</a:t>
                </a:r>
                <a:endParaRPr lang="en-US" sz="3600" dirty="0">
                  <a:solidFill>
                    <a:prstClr val="white"/>
                  </a:solidFill>
                  <a:latin typeface="Pathway Gothic One" charset="0"/>
                  <a:ea typeface="Pathway Gothic One" charset="0"/>
                  <a:cs typeface="Pathway Gothic One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739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5098287" y="1960772"/>
            <a:ext cx="3793512" cy="2763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b="1" baseline="30000" dirty="0" smtClean="0">
                <a:solidFill>
                  <a:srgbClr val="FF0000"/>
                </a:solidFill>
              </a:rPr>
              <a:t>st</a:t>
            </a:r>
            <a:r>
              <a:rPr lang="en-US" b="1" dirty="0" smtClean="0">
                <a:solidFill>
                  <a:srgbClr val="FF0000"/>
                </a:solidFill>
              </a:rPr>
              <a:t> PLACE:  Maggie Su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smtClean="0">
                <a:solidFill>
                  <a:srgbClr val="FF0000"/>
                </a:solidFill>
              </a:rPr>
              <a:t>HK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500" b="1" dirty="0"/>
              <a:t/>
            </a:r>
            <a:br>
              <a:rPr lang="en-US" sz="1500" b="1" dirty="0"/>
            </a:br>
            <a:r>
              <a:rPr lang="en-US" sz="1500" b="1" dirty="0"/>
              <a:t>2</a:t>
            </a:r>
            <a:r>
              <a:rPr lang="en-US" sz="1500" b="1" baseline="30000" dirty="0"/>
              <a:t>nd</a:t>
            </a:r>
            <a:r>
              <a:rPr lang="en-US" sz="1500" b="1" dirty="0"/>
              <a:t> PLACE: </a:t>
            </a:r>
            <a:r>
              <a:rPr lang="en-US" sz="1500" dirty="0" err="1"/>
              <a:t>Semerah</a:t>
            </a:r>
            <a:r>
              <a:rPr lang="en-US" sz="1500" dirty="0"/>
              <a:t> </a:t>
            </a:r>
            <a:r>
              <a:rPr lang="en-US" sz="1500" dirty="0" err="1"/>
              <a:t>Killingeck</a:t>
            </a:r>
            <a:r>
              <a:rPr lang="en-US" sz="1500" dirty="0"/>
              <a:t>, </a:t>
            </a:r>
            <a:r>
              <a:rPr lang="en-US" sz="1500" dirty="0"/>
              <a:t>UK</a:t>
            </a:r>
            <a:endParaRPr lang="en-US" sz="1500" b="1" dirty="0"/>
          </a:p>
          <a:p>
            <a:pPr marL="0" indent="0">
              <a:buNone/>
            </a:pPr>
            <a:r>
              <a:rPr lang="en-US" sz="1500" b="1" dirty="0"/>
              <a:t/>
            </a:r>
            <a:br>
              <a:rPr lang="en-US" sz="1500" b="1" dirty="0"/>
            </a:br>
            <a:r>
              <a:rPr lang="en-US" sz="1500" b="1" dirty="0"/>
              <a:t>3</a:t>
            </a:r>
            <a:r>
              <a:rPr lang="en-US" sz="1500" b="1" baseline="30000" dirty="0"/>
              <a:t>rd</a:t>
            </a:r>
            <a:r>
              <a:rPr lang="en-US" sz="1500" b="1" dirty="0"/>
              <a:t> PLACE:</a:t>
            </a:r>
            <a:r>
              <a:rPr lang="zh-TW" altLang="en-US" sz="1500" dirty="0">
                <a:ea typeface="微軟正黑體" panose="020B0604030504040204" pitchFamily="34" charset="-120"/>
              </a:rPr>
              <a:t>翁宗標 </a:t>
            </a:r>
            <a:r>
              <a:rPr lang="en-US" altLang="zh-TW" sz="1500" dirty="0">
                <a:ea typeface="微軟正黑體" panose="020B0604030504040204" pitchFamily="34" charset="-120"/>
              </a:rPr>
              <a:t>&amp;</a:t>
            </a:r>
            <a:r>
              <a:rPr lang="zh-TW" altLang="en-US" sz="1500" dirty="0">
                <a:ea typeface="微軟正黑體" panose="020B0604030504040204" pitchFamily="34" charset="-120"/>
              </a:rPr>
              <a:t> 蘇惠琴</a:t>
            </a:r>
            <a:r>
              <a:rPr lang="ja-JP" altLang="en-US" sz="1500" dirty="0"/>
              <a:t> </a:t>
            </a:r>
            <a:r>
              <a:rPr lang="en-US" altLang="ja-JP" sz="1500" dirty="0"/>
              <a:t>, </a:t>
            </a:r>
            <a:r>
              <a:rPr lang="en-US" sz="1500" dirty="0"/>
              <a:t>TW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b="1" dirty="0"/>
              <a:t>4</a:t>
            </a:r>
            <a:r>
              <a:rPr lang="en-US" sz="1500" b="1" baseline="30000" dirty="0"/>
              <a:t>th</a:t>
            </a:r>
            <a:r>
              <a:rPr lang="en-US" sz="1500" b="1" dirty="0"/>
              <a:t> PLACE: </a:t>
            </a:r>
            <a:r>
              <a:rPr lang="zh-TW" altLang="en-US" sz="1500" dirty="0"/>
              <a:t>張維</a:t>
            </a:r>
            <a:r>
              <a:rPr lang="zh-TW" altLang="en-US" sz="1500" dirty="0"/>
              <a:t>苓</a:t>
            </a:r>
            <a:r>
              <a:rPr lang="en-US" altLang="zh-TW" sz="1500" dirty="0"/>
              <a:t>, TW</a:t>
            </a:r>
            <a:endParaRPr lang="en-US" sz="1500" b="1" dirty="0"/>
          </a:p>
          <a:p>
            <a:pPr marL="0" indent="0">
              <a:buNone/>
            </a:pPr>
            <a:endParaRPr lang="en-US" sz="1500" b="1" dirty="0"/>
          </a:p>
          <a:p>
            <a:pPr marL="0" indent="0">
              <a:buNone/>
            </a:pPr>
            <a:r>
              <a:rPr lang="en-US" sz="1500" b="1" dirty="0"/>
              <a:t>5th PLACE: </a:t>
            </a:r>
            <a:r>
              <a:rPr lang="en-US" sz="1500" dirty="0"/>
              <a:t>Heidi </a:t>
            </a:r>
            <a:r>
              <a:rPr lang="en-US" sz="1500" dirty="0" err="1"/>
              <a:t>Ripplinger</a:t>
            </a:r>
            <a:r>
              <a:rPr lang="en-US" sz="1500" dirty="0"/>
              <a:t>, USA</a:t>
            </a:r>
            <a:endParaRPr lang="en-US" sz="1500" dirty="0"/>
          </a:p>
          <a:p>
            <a:pPr marL="0" indent="0">
              <a:buNone/>
            </a:pPr>
            <a:endParaRPr lang="en-US" sz="1500" b="1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>
              <a:solidFill>
                <a:srgbClr val="00B0F0"/>
              </a:solidFill>
            </a:endParaRP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25715" y="252253"/>
            <a:ext cx="8466083" cy="680120"/>
            <a:chOff x="5880538" y="252248"/>
            <a:chExt cx="3011214" cy="680120"/>
          </a:xfrm>
        </p:grpSpPr>
        <p:sp>
          <p:nvSpPr>
            <p:cNvPr id="9" name="Rectangle 8"/>
            <p:cNvSpPr/>
            <p:nvPr/>
          </p:nvSpPr>
          <p:spPr>
            <a:xfrm>
              <a:off x="5880538" y="252248"/>
              <a:ext cx="3011214" cy="6801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146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80538" y="352642"/>
              <a:ext cx="2822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134">
                <a:defRPr/>
              </a:pPr>
              <a:r>
                <a:rPr lang="en-US" sz="2400" b="1" dirty="0">
                  <a:solidFill>
                    <a:prstClr val="white"/>
                  </a:solidFill>
                </a:rPr>
                <a:t>CONSULT TO CLOSE WEBCENTER CONTEST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C52968-E69F-4E78-B0F1-CA2F120089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849" y="62059"/>
            <a:ext cx="886226" cy="1110218"/>
          </a:xfrm>
          <a:prstGeom prst="rect">
            <a:avLst/>
          </a:prstGeom>
        </p:spPr>
      </p:pic>
      <p:sp>
        <p:nvSpPr>
          <p:cNvPr id="12" name="Content Placeholder 4"/>
          <p:cNvSpPr>
            <a:spLocks noGrp="1"/>
          </p:cNvSpPr>
          <p:nvPr>
            <p:ph sz="half" idx="2"/>
          </p:nvPr>
        </p:nvSpPr>
        <p:spPr>
          <a:xfrm>
            <a:off x="425716" y="1901135"/>
            <a:ext cx="6207686" cy="31296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MOST COMPLETED WEBSITE APPOINTMENTS: 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Maggie Su, HK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1" dirty="0" smtClean="0"/>
              <a:t>MOST COMPLETED DMP APPOINTMENTS: </a:t>
            </a:r>
          </a:p>
          <a:p>
            <a:pPr marL="0" indent="0">
              <a:buNone/>
            </a:pPr>
            <a:r>
              <a:rPr lang="zh-TW" altLang="en-US" dirty="0">
                <a:ea typeface="微軟正黑體" panose="020B0604030504040204" pitchFamily="34" charset="-120"/>
              </a:rPr>
              <a:t>翁宗標 </a:t>
            </a:r>
            <a:r>
              <a:rPr lang="en-US" altLang="zh-TW" dirty="0">
                <a:ea typeface="微軟正黑體" panose="020B0604030504040204" pitchFamily="34" charset="-120"/>
              </a:rPr>
              <a:t>&amp;</a:t>
            </a:r>
            <a:r>
              <a:rPr lang="zh-TW" altLang="en-US" dirty="0">
                <a:ea typeface="微軟正黑體" panose="020B0604030504040204" pitchFamily="34" charset="-120"/>
              </a:rPr>
              <a:t> 蘇惠</a:t>
            </a:r>
            <a:r>
              <a:rPr lang="zh-TW" altLang="en-US" dirty="0" smtClean="0">
                <a:ea typeface="微軟正黑體" panose="020B0604030504040204" pitchFamily="34" charset="-120"/>
              </a:rPr>
              <a:t>琴</a:t>
            </a:r>
            <a:r>
              <a:rPr lang="en-US" altLang="zh-TW" dirty="0" smtClean="0"/>
              <a:t>, </a:t>
            </a:r>
            <a:r>
              <a:rPr lang="en-US" altLang="zh-TW" dirty="0"/>
              <a:t>TW</a:t>
            </a:r>
            <a:br>
              <a:rPr lang="en-US" altLang="zh-TW" dirty="0"/>
            </a:br>
            <a:endParaRPr lang="en-US" dirty="0"/>
          </a:p>
          <a:p>
            <a:pPr marL="0" indent="0">
              <a:buNone/>
            </a:pPr>
            <a:r>
              <a:rPr lang="en-US" b="1" dirty="0" smtClean="0"/>
              <a:t>MOST WEBSITE SALES:</a:t>
            </a:r>
          </a:p>
          <a:p>
            <a:pPr marL="0" indent="0">
              <a:buNone/>
            </a:pPr>
            <a:r>
              <a:rPr lang="it-IT" dirty="0" smtClean="0"/>
              <a:t>Heidi </a:t>
            </a:r>
            <a:r>
              <a:rPr lang="it-IT" dirty="0"/>
              <a:t>Ripplinger (USA</a:t>
            </a:r>
            <a:r>
              <a:rPr lang="it-IT" dirty="0" smtClean="0"/>
              <a:t>)</a:t>
            </a:r>
            <a:endParaRPr lang="it-IT" dirty="0"/>
          </a:p>
          <a:p>
            <a:pPr marL="0" indent="0">
              <a:buNone/>
            </a:pPr>
            <a:r>
              <a:rPr lang="it-IT" dirty="0" smtClean="0"/>
              <a:t>Carla </a:t>
            </a:r>
            <a:r>
              <a:rPr lang="it-IT" dirty="0"/>
              <a:t>Churyk (USA</a:t>
            </a:r>
            <a:r>
              <a:rPr lang="it-IT" dirty="0" smtClean="0"/>
              <a:t>)</a:t>
            </a:r>
            <a:endParaRPr lang="it-IT" dirty="0"/>
          </a:p>
          <a:p>
            <a:pPr marL="0" indent="0">
              <a:buNone/>
            </a:pPr>
            <a:r>
              <a:rPr lang="it-IT" sz="2600" b="1" dirty="0">
                <a:solidFill>
                  <a:srgbClr val="FF0000"/>
                </a:solidFill>
              </a:rPr>
              <a:t>Maggie Su </a:t>
            </a:r>
            <a:r>
              <a:rPr lang="it-IT" sz="2600" b="1" dirty="0">
                <a:solidFill>
                  <a:srgbClr val="FF0000"/>
                </a:solidFill>
              </a:rPr>
              <a:t>(HK)</a:t>
            </a:r>
            <a:r>
              <a:rPr lang="it-IT" dirty="0"/>
              <a:t/>
            </a:r>
            <a:br>
              <a:rPr lang="it-IT" dirty="0"/>
            </a:br>
            <a:endParaRPr lang="en-US" dirty="0"/>
          </a:p>
          <a:p>
            <a:pPr marL="0" indent="0">
              <a:buNone/>
            </a:pPr>
            <a:r>
              <a:rPr lang="en-US" b="1" dirty="0" smtClean="0"/>
              <a:t>MOST DMP SALES:</a:t>
            </a:r>
          </a:p>
          <a:p>
            <a:pPr marL="0" indent="0">
              <a:buNone/>
            </a:pPr>
            <a:r>
              <a:rPr lang="en-US" dirty="0" smtClean="0"/>
              <a:t>Stephen </a:t>
            </a:r>
            <a:r>
              <a:rPr lang="en-US" dirty="0"/>
              <a:t>Teng, USA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098289" y="1327660"/>
            <a:ext cx="3057111" cy="34624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 lIns="68574" tIns="34289" rIns="68574" bIns="34289">
            <a:spAutoFit/>
          </a:bodyPr>
          <a:lstStyle/>
          <a:p>
            <a:pPr defTabSz="914288">
              <a:spcAft>
                <a:spcPts val="600"/>
              </a:spcAft>
            </a:pPr>
            <a:r>
              <a:rPr lang="en-US" b="1" dirty="0">
                <a:solidFill>
                  <a:srgbClr val="00B0F0"/>
                </a:solidFill>
              </a:rPr>
              <a:t>ALL AROUND AWARDS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5716" y="1268023"/>
            <a:ext cx="3057111" cy="34624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 lIns="68574" tIns="34289" rIns="68574" bIns="34289">
            <a:spAutoFit/>
          </a:bodyPr>
          <a:lstStyle/>
          <a:p>
            <a:pPr defTabSz="914288">
              <a:spcAft>
                <a:spcPts val="600"/>
              </a:spcAft>
            </a:pPr>
            <a:r>
              <a:rPr lang="en-US" b="1" dirty="0">
                <a:solidFill>
                  <a:srgbClr val="00B0F0"/>
                </a:solidFill>
              </a:rPr>
              <a:t>INDIVIDUAL AWARDS</a:t>
            </a:r>
          </a:p>
        </p:txBody>
      </p:sp>
    </p:spTree>
    <p:extLst>
      <p:ext uri="{BB962C8B-B14F-4D97-AF65-F5344CB8AC3E}">
        <p14:creationId xmlns:p14="http://schemas.microsoft.com/office/powerpoint/2010/main" val="379294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25715" y="252253"/>
            <a:ext cx="8466083" cy="680120"/>
            <a:chOff x="5880538" y="252248"/>
            <a:chExt cx="3011214" cy="680120"/>
          </a:xfrm>
        </p:grpSpPr>
        <p:sp>
          <p:nvSpPr>
            <p:cNvPr id="9" name="Rectangle 8"/>
            <p:cNvSpPr/>
            <p:nvPr/>
          </p:nvSpPr>
          <p:spPr>
            <a:xfrm>
              <a:off x="5880538" y="252248"/>
              <a:ext cx="3011214" cy="6801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146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80538" y="352643"/>
              <a:ext cx="2822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134">
                <a:defRPr/>
              </a:pPr>
              <a:r>
                <a:rPr lang="en-US" sz="2400" b="1" dirty="0">
                  <a:solidFill>
                    <a:prstClr val="white"/>
                  </a:solidFill>
                </a:rPr>
                <a:t>CONSULT TO CLOSE WEBCENTER CONTEST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C52968-E69F-4E78-B0F1-CA2F120089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849" y="62059"/>
            <a:ext cx="886226" cy="1110218"/>
          </a:xfrm>
          <a:prstGeom prst="rect">
            <a:avLst/>
          </a:prstGeom>
        </p:spPr>
      </p:pic>
      <p:sp>
        <p:nvSpPr>
          <p:cNvPr id="16" name="Content Placeholder 6"/>
          <p:cNvSpPr>
            <a:spLocks noGrp="1"/>
          </p:cNvSpPr>
          <p:nvPr>
            <p:ph sz="quarter" idx="4"/>
          </p:nvPr>
        </p:nvSpPr>
        <p:spPr>
          <a:xfrm>
            <a:off x="0" y="4523749"/>
            <a:ext cx="9144000" cy="6197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2900" b="1" dirty="0">
                <a:ea typeface="微軟正黑體" panose="020B0604030504040204" pitchFamily="34" charset="-120"/>
              </a:rPr>
              <a:t>1</a:t>
            </a:r>
            <a:r>
              <a:rPr lang="en-US" altLang="zh-TW" sz="2900" b="1" baseline="30000" dirty="0">
                <a:ea typeface="微軟正黑體" panose="020B0604030504040204" pitchFamily="34" charset="-120"/>
              </a:rPr>
              <a:t>st</a:t>
            </a:r>
            <a:r>
              <a:rPr lang="en-US" altLang="zh-TW" sz="2900" b="1" dirty="0">
                <a:ea typeface="微軟正黑體" panose="020B0604030504040204" pitchFamily="34" charset="-120"/>
              </a:rPr>
              <a:t> </a:t>
            </a:r>
            <a:r>
              <a:rPr lang="en-US" altLang="zh-TW" sz="2900" b="1" dirty="0">
                <a:ea typeface="微軟正黑體" panose="020B0604030504040204" pitchFamily="34" charset="-120"/>
              </a:rPr>
              <a:t>PLACE</a:t>
            </a:r>
            <a:r>
              <a:rPr lang="en-US" sz="2900" b="1" dirty="0">
                <a:ea typeface="微軟正黑體" panose="020B0604030504040204" pitchFamily="34" charset="-120"/>
              </a:rPr>
              <a:t>: </a:t>
            </a:r>
            <a:r>
              <a:rPr lang="en-US" altLang="zh-TW" sz="2900" b="1" dirty="0">
                <a:ea typeface="微軟正黑體" panose="020B0604030504040204" pitchFamily="34" charset="-120"/>
              </a:rPr>
              <a:t>Maggie Su (Hong Kong)</a:t>
            </a:r>
            <a:endParaRPr lang="en-US" dirty="0">
              <a:ea typeface="微軟正黑體" panose="020B0604030504040204" pitchFamily="34" charset="-120"/>
            </a:endParaRPr>
          </a:p>
        </p:txBody>
      </p:sp>
      <p:pic>
        <p:nvPicPr>
          <p:cNvPr id="7" name="內容版面配置區 6" descr="一張含有 文字 的圖片&#10;&#10;描述是以非常高的可信度產生">
            <a:extLst>
              <a:ext uri="{FF2B5EF4-FFF2-40B4-BE49-F238E27FC236}">
                <a16:creationId xmlns:a16="http://schemas.microsoft.com/office/drawing/2014/main" xmlns="" id="{18190F7A-5D15-4374-B32D-774B3254DDE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8" y="996875"/>
            <a:ext cx="2583844" cy="3445125"/>
          </a:xfrm>
        </p:spPr>
      </p:pic>
    </p:spTree>
    <p:extLst>
      <p:ext uri="{BB962C8B-B14F-4D97-AF65-F5344CB8AC3E}">
        <p14:creationId xmlns:p14="http://schemas.microsoft.com/office/powerpoint/2010/main" val="172566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34260" y="919548"/>
            <a:ext cx="5709745" cy="623248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 defTabSz="685732"/>
            <a:r>
              <a:rPr lang="en-US" sz="3600" b="1" dirty="0">
                <a:solidFill>
                  <a:srgbClr val="00B0F0"/>
                </a:solidFill>
              </a:rPr>
              <a:t>TIME TO TAKE ACTION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04935" y="1775107"/>
            <a:ext cx="4968395" cy="191590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 lIns="68574" tIns="34289" rIns="68574" bIns="34289">
            <a:spAutoFit/>
          </a:bodyPr>
          <a:lstStyle/>
          <a:p>
            <a:pPr algn="ctr" defTabSz="914288">
              <a:spcAft>
                <a:spcPts val="600"/>
              </a:spcAft>
            </a:pPr>
            <a:r>
              <a:rPr lang="en-US" sz="2100" b="1" dirty="0">
                <a:solidFill>
                  <a:srgbClr val="00B0F0"/>
                </a:solidFill>
              </a:rPr>
              <a:t>WEBCENTER EVENT SPECIAL</a:t>
            </a:r>
          </a:p>
          <a:p>
            <a:pPr algn="ctr" defTabSz="914288">
              <a:spcAft>
                <a:spcPts val="600"/>
              </a:spcAft>
            </a:pPr>
            <a: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FREE WEBCENTER SETUP</a:t>
            </a:r>
            <a:b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Order on UF: </a:t>
            </a:r>
          </a:p>
          <a:p>
            <a:pPr algn="ctr" defTabSz="914288">
              <a:spcAft>
                <a:spcPts val="600"/>
              </a:spcAft>
            </a:pPr>
            <a: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HKWCSP (New activation) </a:t>
            </a:r>
          </a:p>
          <a:p>
            <a:pPr algn="ctr" defTabSz="914288">
              <a:spcAft>
                <a:spcPts val="600"/>
              </a:spcAft>
            </a:pPr>
            <a: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HK6051RA (Reactivation)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3428694" cy="5143500"/>
            <a:chOff x="0" y="0"/>
            <a:chExt cx="3428694" cy="51435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28694" cy="51435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586607" y="1640113"/>
              <a:ext cx="2278513" cy="1720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00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25715" y="252253"/>
            <a:ext cx="8466083" cy="680120"/>
            <a:chOff x="5880538" y="252248"/>
            <a:chExt cx="3011214" cy="680120"/>
          </a:xfrm>
        </p:grpSpPr>
        <p:sp>
          <p:nvSpPr>
            <p:cNvPr id="9" name="Rectangle 8"/>
            <p:cNvSpPr/>
            <p:nvPr/>
          </p:nvSpPr>
          <p:spPr>
            <a:xfrm>
              <a:off x="5880538" y="252248"/>
              <a:ext cx="3011214" cy="6801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146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75131" y="352642"/>
              <a:ext cx="2822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134">
                <a:defRPr/>
              </a:pPr>
              <a:r>
                <a:rPr lang="en-US" altLang="zh-TW" sz="2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Check the Latest </a:t>
              </a:r>
              <a:r>
                <a:rPr lang="en-US" altLang="zh-TW" sz="2400" b="1" dirty="0" err="1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WebCenter</a:t>
              </a:r>
              <a:r>
                <a:rPr lang="en-US" altLang="zh-TW" sz="2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Trainings on </a:t>
              </a:r>
              <a:r>
                <a:rPr lang="en-GB" altLang="zh-TW" sz="2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GMTSS</a:t>
              </a:r>
              <a:endParaRPr 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6" name="Content Placeholder 6"/>
          <p:cNvSpPr>
            <a:spLocks noGrp="1"/>
          </p:cNvSpPr>
          <p:nvPr>
            <p:ph sz="quarter" idx="4"/>
          </p:nvPr>
        </p:nvSpPr>
        <p:spPr>
          <a:xfrm>
            <a:off x="2339798" y="4399060"/>
            <a:ext cx="4115667" cy="744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b="1" dirty="0">
                <a:ea typeface="微軟正黑體" panose="020B0604030504040204" pitchFamily="34" charset="-120"/>
              </a:rPr>
              <a:t/>
            </a:r>
            <a:br>
              <a:rPr lang="en-US" sz="1500" b="1" dirty="0">
                <a:ea typeface="微軟正黑體" panose="020B0604030504040204" pitchFamily="34" charset="-120"/>
              </a:rPr>
            </a:br>
            <a:endParaRPr lang="en-US" dirty="0">
              <a:ea typeface="微軟正黑體" panose="020B0604030504040204" pitchFamily="34" charset="-120"/>
            </a:endParaRPr>
          </a:p>
        </p:txBody>
      </p:sp>
      <p:pic>
        <p:nvPicPr>
          <p:cNvPr id="11" name="Picture 2" descr="QR Code for /hkws-gmtss">
            <a:extLst>
              <a:ext uri="{FF2B5EF4-FFF2-40B4-BE49-F238E27FC236}">
                <a16:creationId xmlns:a16="http://schemas.microsoft.com/office/drawing/2014/main" xmlns="" id="{A6588E31-4741-4E8D-B91C-579548029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049" y="1368414"/>
            <a:ext cx="3334498" cy="333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D6F98F5-F22C-4D95-9ED1-379B39501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070" y="3176272"/>
            <a:ext cx="2778880" cy="18456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1A6D549-5F60-4F89-AE9E-3F764B804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293" y="1182592"/>
            <a:ext cx="2779833" cy="13628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B2FE9A5-0C90-4F90-B472-8F31F52D2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02" y="1851982"/>
            <a:ext cx="2616368" cy="219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8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25" y="0"/>
            <a:ext cx="9150263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6263" y="3742664"/>
            <a:ext cx="9144000" cy="1220265"/>
          </a:xfrm>
          <a:prstGeom prst="rect">
            <a:avLst/>
          </a:prstGeom>
          <a:solidFill>
            <a:srgbClr val="00B0F0">
              <a:alpha val="84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7" tIns="34256" rIns="68477" bIns="34256" rtlCol="0" anchor="ctr"/>
          <a:lstStyle/>
          <a:p>
            <a:pPr algn="ctr" defTabSz="912939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743" y="3505257"/>
            <a:ext cx="785619" cy="1454177"/>
          </a:xfrm>
          <a:prstGeom prst="rect">
            <a:avLst/>
          </a:prstGeom>
        </p:spPr>
        <p:txBody>
          <a:bodyPr wrap="square" lIns="68477" tIns="34256" rIns="68477" bIns="34256">
            <a:spAutoFit/>
          </a:bodyPr>
          <a:lstStyle/>
          <a:p>
            <a:pPr defTabSz="684719">
              <a:defRPr/>
            </a:pPr>
            <a:r>
              <a:rPr lang="en-US" sz="90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[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8325295" y="3485573"/>
            <a:ext cx="726572" cy="1454177"/>
          </a:xfrm>
          <a:prstGeom prst="rect">
            <a:avLst/>
          </a:prstGeom>
        </p:spPr>
        <p:txBody>
          <a:bodyPr wrap="square" lIns="68477" tIns="34256" rIns="68477" bIns="34256">
            <a:spAutoFit/>
          </a:bodyPr>
          <a:lstStyle/>
          <a:p>
            <a:pPr defTabSz="684719">
              <a:defRPr/>
            </a:pPr>
            <a:r>
              <a:rPr lang="en-US" sz="90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" y="3671878"/>
            <a:ext cx="9143999" cy="1361845"/>
          </a:xfrm>
          <a:prstGeom prst="rect">
            <a:avLst/>
          </a:prstGeom>
          <a:noFill/>
        </p:spPr>
        <p:txBody>
          <a:bodyPr wrap="square" lIns="68477" tIns="34256" rIns="68477" bIns="34256" rtlCol="0">
            <a:spAutoFit/>
          </a:bodyPr>
          <a:lstStyle/>
          <a:p>
            <a:pPr algn="ctr" defTabSz="684719">
              <a:defRPr/>
            </a:pPr>
            <a:r>
              <a:rPr lang="en-US" sz="5400" dirty="0">
                <a:solidFill>
                  <a:prstClr val="white"/>
                </a:solidFill>
                <a:latin typeface="Pathway Gothic One" charset="0"/>
                <a:ea typeface="Pathway Gothic One" charset="0"/>
                <a:cs typeface="Pathway Gothic One" charset="0"/>
              </a:rPr>
              <a:t>B2B OPPORTUNITIES</a:t>
            </a:r>
          </a:p>
          <a:p>
            <a:pPr algn="ctr" defTabSz="684719">
              <a:defRPr/>
            </a:pPr>
            <a:r>
              <a:rPr lang="en-US" sz="3000" dirty="0">
                <a:solidFill>
                  <a:prstClr val="white"/>
                </a:solidFill>
                <a:latin typeface="Pathway Gothic One" charset="0"/>
                <a:ea typeface="Pathway Gothic One" charset="0"/>
                <a:cs typeface="Pathway Gothic One" charset="0"/>
              </a:rPr>
              <a:t>MAWEBCENTERS</a:t>
            </a:r>
          </a:p>
        </p:txBody>
      </p:sp>
    </p:spTree>
    <p:extLst>
      <p:ext uri="{BB962C8B-B14F-4D97-AF65-F5344CB8AC3E}">
        <p14:creationId xmlns:p14="http://schemas.microsoft.com/office/powerpoint/2010/main" val="258420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25" y="0"/>
            <a:ext cx="9150263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6263" y="3742664"/>
            <a:ext cx="9144000" cy="1220265"/>
          </a:xfrm>
          <a:prstGeom prst="rect">
            <a:avLst/>
          </a:prstGeom>
          <a:solidFill>
            <a:srgbClr val="00B0F0">
              <a:alpha val="84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3" tIns="34256" rIns="68463" bIns="34256" rtlCol="0" anchor="ctr"/>
          <a:lstStyle/>
          <a:p>
            <a:pPr algn="ctr" defTabSz="912737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743" y="3505266"/>
            <a:ext cx="785619" cy="1454177"/>
          </a:xfrm>
          <a:prstGeom prst="rect">
            <a:avLst/>
          </a:prstGeom>
        </p:spPr>
        <p:txBody>
          <a:bodyPr wrap="square" lIns="68463" tIns="34256" rIns="68463" bIns="34256">
            <a:spAutoFit/>
          </a:bodyPr>
          <a:lstStyle/>
          <a:p>
            <a:pPr defTabSz="684566">
              <a:defRPr/>
            </a:pPr>
            <a:r>
              <a:rPr lang="en-US" sz="90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[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8325295" y="3485582"/>
            <a:ext cx="726572" cy="1454177"/>
          </a:xfrm>
          <a:prstGeom prst="rect">
            <a:avLst/>
          </a:prstGeom>
        </p:spPr>
        <p:txBody>
          <a:bodyPr wrap="square" lIns="68463" tIns="34256" rIns="68463" bIns="34256">
            <a:spAutoFit/>
          </a:bodyPr>
          <a:lstStyle/>
          <a:p>
            <a:pPr defTabSz="684566">
              <a:defRPr/>
            </a:pPr>
            <a:r>
              <a:rPr lang="en-US" sz="90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" y="3671887"/>
            <a:ext cx="9143999" cy="1361845"/>
          </a:xfrm>
          <a:prstGeom prst="rect">
            <a:avLst/>
          </a:prstGeom>
          <a:noFill/>
        </p:spPr>
        <p:txBody>
          <a:bodyPr wrap="square" lIns="68463" tIns="34256" rIns="68463" bIns="34256" rtlCol="0">
            <a:spAutoFit/>
          </a:bodyPr>
          <a:lstStyle/>
          <a:p>
            <a:pPr algn="ctr" defTabSz="684566">
              <a:defRPr/>
            </a:pPr>
            <a:r>
              <a:rPr lang="en-US" sz="5400" dirty="0">
                <a:solidFill>
                  <a:prstClr val="white"/>
                </a:solidFill>
                <a:latin typeface="Pathway Gothic One" charset="0"/>
                <a:ea typeface="Pathway Gothic One" charset="0"/>
                <a:cs typeface="Pathway Gothic One" charset="0"/>
              </a:rPr>
              <a:t>B2B OPPORTUNITIES</a:t>
            </a:r>
          </a:p>
          <a:p>
            <a:pPr algn="ctr" defTabSz="684566">
              <a:defRPr/>
            </a:pPr>
            <a:r>
              <a:rPr lang="en-US" sz="3000" dirty="0">
                <a:solidFill>
                  <a:prstClr val="white"/>
                </a:solidFill>
                <a:latin typeface="Pathway Gothic One" charset="0"/>
                <a:ea typeface="Pathway Gothic One" charset="0"/>
                <a:cs typeface="Pathway Gothic One" charset="0"/>
              </a:rPr>
              <a:t>MAWEBCENTERS</a:t>
            </a:r>
          </a:p>
        </p:txBody>
      </p:sp>
    </p:spTree>
    <p:extLst>
      <p:ext uri="{BB962C8B-B14F-4D97-AF65-F5344CB8AC3E}">
        <p14:creationId xmlns:p14="http://schemas.microsoft.com/office/powerpoint/2010/main" val="55702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51191"/>
            <a:ext cx="9144000" cy="715580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 defTabSz="685579"/>
            <a:r>
              <a:rPr lang="en-US" sz="4200" dirty="0">
                <a:solidFill>
                  <a:prstClr val="black">
                    <a:lumMod val="75000"/>
                    <a:lumOff val="25000"/>
                  </a:prstClr>
                </a:solidFill>
                <a:latin typeface="Pathway Gothic One" charset="0"/>
                <a:ea typeface="Pathway Gothic One" charset="0"/>
                <a:cs typeface="Pathway Gothic One" charset="0"/>
              </a:rPr>
              <a:t>MAWEBCENTERS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725" y="1153761"/>
            <a:ext cx="9144000" cy="577081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 defTabSz="685579"/>
            <a:r>
              <a:rPr lang="en-US" sz="3300" dirty="0">
                <a:solidFill>
                  <a:prstClr val="black">
                    <a:lumMod val="75000"/>
                    <a:lumOff val="25000"/>
                  </a:prstClr>
                </a:solidFill>
                <a:latin typeface="Pathway Gothic One" charset="0"/>
                <a:ea typeface="Pathway Gothic One" charset="0"/>
                <a:cs typeface="Pathway Gothic One" charset="0"/>
              </a:rPr>
              <a:t>IMPACT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88126" y="1836167"/>
            <a:ext cx="6531429" cy="3028465"/>
            <a:chOff x="1730828" y="2837727"/>
            <a:chExt cx="8708572" cy="4037953"/>
          </a:xfrm>
        </p:grpSpPr>
        <p:grpSp>
          <p:nvGrpSpPr>
            <p:cNvPr id="33" name="Group 32"/>
            <p:cNvGrpSpPr/>
            <p:nvPr/>
          </p:nvGrpSpPr>
          <p:grpSpPr>
            <a:xfrm>
              <a:off x="1730828" y="2837727"/>
              <a:ext cx="8708572" cy="2208564"/>
              <a:chOff x="1741714" y="2837727"/>
              <a:chExt cx="8708572" cy="2208564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741714" y="2837727"/>
                <a:ext cx="8708572" cy="1734826"/>
                <a:chOff x="762002" y="2837727"/>
                <a:chExt cx="8708572" cy="1734826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2939145" y="2837727"/>
                  <a:ext cx="2177143" cy="1734275"/>
                  <a:chOff x="631371" y="2503714"/>
                  <a:chExt cx="2177143" cy="1734275"/>
                </a:xfrm>
              </p:grpSpPr>
              <p:sp>
                <p:nvSpPr>
                  <p:cNvPr id="11" name="Oval 10"/>
                  <p:cNvSpPr/>
                  <p:nvPr/>
                </p:nvSpPr>
                <p:spPr>
                  <a:xfrm>
                    <a:off x="892629" y="2503714"/>
                    <a:ext cx="1654628" cy="165462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579"/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" name="Oval 11"/>
                  <p:cNvSpPr/>
                  <p:nvPr/>
                </p:nvSpPr>
                <p:spPr>
                  <a:xfrm>
                    <a:off x="1153887" y="2794185"/>
                    <a:ext cx="1110342" cy="110290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579"/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631371" y="3944072"/>
                    <a:ext cx="2177143" cy="293917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579"/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762002" y="2838278"/>
                  <a:ext cx="2177143" cy="1734275"/>
                  <a:chOff x="631371" y="2503714"/>
                  <a:chExt cx="2177143" cy="1734275"/>
                </a:xfrm>
              </p:grpSpPr>
              <p:sp>
                <p:nvSpPr>
                  <p:cNvPr id="16" name="Oval 15"/>
                  <p:cNvSpPr/>
                  <p:nvPr/>
                </p:nvSpPr>
                <p:spPr>
                  <a:xfrm>
                    <a:off x="892629" y="2503714"/>
                    <a:ext cx="1654628" cy="1654628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579"/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" name="Oval 16"/>
                  <p:cNvSpPr/>
                  <p:nvPr/>
                </p:nvSpPr>
                <p:spPr>
                  <a:xfrm>
                    <a:off x="1153887" y="2794185"/>
                    <a:ext cx="1110342" cy="110290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579"/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631371" y="3944072"/>
                    <a:ext cx="2177143" cy="293917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579"/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9" name="Group 18"/>
                <p:cNvGrpSpPr/>
                <p:nvPr/>
              </p:nvGrpSpPr>
              <p:grpSpPr>
                <a:xfrm>
                  <a:off x="5116288" y="2837727"/>
                  <a:ext cx="2177143" cy="1734275"/>
                  <a:chOff x="631371" y="2503714"/>
                  <a:chExt cx="2177143" cy="1734275"/>
                </a:xfrm>
              </p:grpSpPr>
              <p:sp>
                <p:nvSpPr>
                  <p:cNvPr id="20" name="Oval 19"/>
                  <p:cNvSpPr/>
                  <p:nvPr/>
                </p:nvSpPr>
                <p:spPr>
                  <a:xfrm>
                    <a:off x="892629" y="2503714"/>
                    <a:ext cx="1654628" cy="1654628"/>
                  </a:xfrm>
                  <a:prstGeom prst="ellipse">
                    <a:avLst/>
                  </a:prstGeom>
                  <a:solidFill>
                    <a:srgbClr val="8B65A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579"/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1" name="Oval 20"/>
                  <p:cNvSpPr/>
                  <p:nvPr/>
                </p:nvSpPr>
                <p:spPr>
                  <a:xfrm>
                    <a:off x="1153887" y="2794185"/>
                    <a:ext cx="1110342" cy="110290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579"/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2" name="Rectangle 21"/>
                  <p:cNvSpPr/>
                  <p:nvPr/>
                </p:nvSpPr>
                <p:spPr>
                  <a:xfrm>
                    <a:off x="631371" y="3944072"/>
                    <a:ext cx="2177143" cy="293917"/>
                  </a:xfrm>
                  <a:prstGeom prst="rect">
                    <a:avLst/>
                  </a:prstGeom>
                  <a:solidFill>
                    <a:srgbClr val="8B65A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579"/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3" name="Group 22"/>
                <p:cNvGrpSpPr/>
                <p:nvPr/>
              </p:nvGrpSpPr>
              <p:grpSpPr>
                <a:xfrm>
                  <a:off x="7293431" y="2837727"/>
                  <a:ext cx="2177143" cy="1734275"/>
                  <a:chOff x="631371" y="2503714"/>
                  <a:chExt cx="2177143" cy="1734275"/>
                </a:xfrm>
              </p:grpSpPr>
              <p:sp>
                <p:nvSpPr>
                  <p:cNvPr id="24" name="Oval 23"/>
                  <p:cNvSpPr/>
                  <p:nvPr/>
                </p:nvSpPr>
                <p:spPr>
                  <a:xfrm>
                    <a:off x="892629" y="2503714"/>
                    <a:ext cx="1654628" cy="1654628"/>
                  </a:xfrm>
                  <a:prstGeom prst="ellipse">
                    <a:avLst/>
                  </a:prstGeom>
                  <a:solidFill>
                    <a:srgbClr val="47827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579"/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" name="Oval 24"/>
                  <p:cNvSpPr/>
                  <p:nvPr/>
                </p:nvSpPr>
                <p:spPr>
                  <a:xfrm>
                    <a:off x="1153887" y="2794185"/>
                    <a:ext cx="1110342" cy="110290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579"/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631371" y="3944072"/>
                    <a:ext cx="2177143" cy="293917"/>
                  </a:xfrm>
                  <a:prstGeom prst="rect">
                    <a:avLst/>
                  </a:prstGeom>
                  <a:solidFill>
                    <a:srgbClr val="47827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579"/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28" name="Triangle 27"/>
              <p:cNvSpPr/>
              <p:nvPr/>
            </p:nvSpPr>
            <p:spPr>
              <a:xfrm flipV="1">
                <a:off x="2351319" y="4704836"/>
                <a:ext cx="870856" cy="304800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579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Triangle 28"/>
              <p:cNvSpPr/>
              <p:nvPr/>
            </p:nvSpPr>
            <p:spPr>
              <a:xfrm flipV="1">
                <a:off x="4561116" y="4704836"/>
                <a:ext cx="870856" cy="304800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579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riangle 30"/>
              <p:cNvSpPr/>
              <p:nvPr/>
            </p:nvSpPr>
            <p:spPr>
              <a:xfrm flipV="1">
                <a:off x="6738259" y="4741491"/>
                <a:ext cx="870856" cy="304800"/>
              </a:xfrm>
              <a:prstGeom prst="triangle">
                <a:avLst/>
              </a:prstGeom>
              <a:solidFill>
                <a:srgbClr val="8B65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579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Triangle 31"/>
              <p:cNvSpPr/>
              <p:nvPr/>
            </p:nvSpPr>
            <p:spPr>
              <a:xfrm flipV="1">
                <a:off x="8915402" y="4741491"/>
                <a:ext cx="870856" cy="304800"/>
              </a:xfrm>
              <a:prstGeom prst="triangle">
                <a:avLst/>
              </a:prstGeom>
              <a:solidFill>
                <a:srgbClr val="4782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579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741713" y="3470308"/>
              <a:ext cx="6531430" cy="3405372"/>
              <a:chOff x="1741713" y="3470308"/>
              <a:chExt cx="6531430" cy="3405372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2264230" y="3490440"/>
                <a:ext cx="111034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579"/>
                <a:r>
                  <a:rPr lang="en-US" sz="1500" b="1" dirty="0">
                    <a:solidFill>
                      <a:srgbClr val="00B0F0"/>
                    </a:solidFill>
                    <a:latin typeface="Pathway Gothic One" charset="0"/>
                    <a:ea typeface="Pathway Gothic One" charset="0"/>
                    <a:cs typeface="Pathway Gothic One" charset="0"/>
                  </a:rPr>
                  <a:t>UFO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63527" y="3470308"/>
                <a:ext cx="146524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579"/>
                <a:r>
                  <a:rPr lang="en-US" sz="1500" b="1" dirty="0">
                    <a:solidFill>
                      <a:srgbClr val="FFC000">
                        <a:lumMod val="60000"/>
                        <a:lumOff val="40000"/>
                      </a:srgbClr>
                    </a:solidFill>
                    <a:latin typeface="Pathway Gothic One" charset="0"/>
                    <a:ea typeface="Pathway Gothic One" charset="0"/>
                    <a:cs typeface="Pathway Gothic One" charset="0"/>
                  </a:rPr>
                  <a:t>GROUP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618517" y="3480373"/>
                <a:ext cx="111034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579"/>
                <a:r>
                  <a:rPr lang="en-US" sz="1500" b="1" dirty="0">
                    <a:solidFill>
                      <a:srgbClr val="8B65AC"/>
                    </a:solidFill>
                    <a:latin typeface="Pathway Gothic One" charset="0"/>
                    <a:ea typeface="Pathway Gothic One" charset="0"/>
                    <a:cs typeface="Pathway Gothic One" charset="0"/>
                  </a:rPr>
                  <a:t>CLIENT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741713" y="5316279"/>
                <a:ext cx="2177142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579"/>
                <a:r>
                  <a:rPr lang="en-US" sz="14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PROFITABILITY </a:t>
                </a:r>
              </a:p>
              <a:p>
                <a:pPr algn="ctr" defTabSz="685579"/>
                <a:r>
                  <a:rPr lang="en-US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How can it impact your short and long term income?</a:t>
                </a:r>
              </a:p>
              <a:p>
                <a:pPr marL="214248" indent="-214248" algn="ctr" defTabSz="685579">
                  <a:buFont typeface="Arial" charset="0"/>
                  <a:buChar char="•"/>
                </a:pPr>
                <a:endParaRPr 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918855" y="5316279"/>
                <a:ext cx="2177144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579"/>
                <a:r>
                  <a:rPr lang="en-US" sz="14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BUSINESS BUILDING  </a:t>
                </a:r>
              </a:p>
              <a:p>
                <a:pPr algn="ctr" defTabSz="685579"/>
                <a:r>
                  <a:rPr lang="en-US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How can it impact your organization?</a:t>
                </a:r>
              </a:p>
              <a:p>
                <a:pPr marL="214248" indent="-214248" algn="ctr" defTabSz="685579">
                  <a:buFont typeface="Arial" charset="0"/>
                  <a:buChar char="•"/>
                </a:pPr>
                <a:endParaRPr 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095999" y="5312188"/>
                <a:ext cx="2177144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579"/>
                <a:r>
                  <a:rPr lang="en-US" sz="14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BENEFITS</a:t>
                </a:r>
              </a:p>
              <a:p>
                <a:pPr algn="ctr" defTabSz="685579"/>
                <a:r>
                  <a:rPr lang="en-US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How can it impact your client’s business?</a:t>
                </a:r>
              </a:p>
              <a:p>
                <a:pPr marL="214248" indent="-214248" algn="ctr" defTabSz="685579">
                  <a:buFont typeface="Arial" charset="0"/>
                  <a:buChar char="•"/>
                </a:pPr>
                <a:endParaRPr 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6886712" y="1600214"/>
            <a:ext cx="1804307" cy="2388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685579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47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3428694" cy="5143500"/>
            <a:chOff x="0" y="0"/>
            <a:chExt cx="3428694" cy="5143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28694" cy="51435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586607" y="1640113"/>
              <a:ext cx="2278513" cy="172030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434269" y="296299"/>
            <a:ext cx="5709745" cy="2223734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 defTabSz="685579"/>
            <a:r>
              <a:rPr lang="en-US" sz="3200" b="1" dirty="0">
                <a:solidFill>
                  <a:srgbClr val="00B0F0"/>
                </a:solidFill>
              </a:rPr>
              <a:t>UFO PROFITABILITY</a:t>
            </a:r>
          </a:p>
          <a:p>
            <a:pPr algn="ctr" defTabSz="685579"/>
            <a:r>
              <a:rPr lang="en-US" dirty="0">
                <a:solidFill>
                  <a:prstClr val="black"/>
                </a:solidFill>
              </a:rPr>
              <a:t>When considering any business venture, you want to evaluate how it can impact your income long &amp; short term.</a:t>
            </a:r>
          </a:p>
          <a:p>
            <a:pPr algn="ctr" defTabSz="685579"/>
            <a:endParaRPr lang="en-US" dirty="0">
              <a:solidFill>
                <a:prstClr val="black"/>
              </a:solidFill>
            </a:endParaRPr>
          </a:p>
          <a:p>
            <a:pPr algn="ctr" defTabSz="685579"/>
            <a:endParaRPr lang="en-US" dirty="0">
              <a:solidFill>
                <a:prstClr val="black"/>
              </a:solidFill>
            </a:endParaRPr>
          </a:p>
          <a:p>
            <a:pPr algn="ctr" defTabSz="685579"/>
            <a:endParaRPr lang="en-US" dirty="0">
              <a:solidFill>
                <a:prstClr val="black"/>
              </a:solidFill>
            </a:endParaRPr>
          </a:p>
          <a:p>
            <a:pPr algn="ctr" defTabSz="68557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78318" y="1674471"/>
            <a:ext cx="4666593" cy="125419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 lIns="68561" tIns="34289" rIns="68561" bIns="34289">
            <a:spAutoFit/>
          </a:bodyPr>
          <a:lstStyle/>
          <a:p>
            <a:pPr algn="ctr" defTabSz="914085">
              <a:spcAft>
                <a:spcPts val="600"/>
              </a:spcAft>
            </a:pPr>
            <a:r>
              <a:rPr lang="en-US" b="1" dirty="0">
                <a:solidFill>
                  <a:srgbClr val="00B0F0"/>
                </a:solidFill>
              </a:rPr>
              <a:t>SHORT TERM GOALS</a:t>
            </a:r>
          </a:p>
          <a:p>
            <a:pPr algn="ctr" defTabSz="914085">
              <a:spcAft>
                <a:spcPts val="600"/>
              </a:spcAft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Your short-term financial goals can typically be</a:t>
            </a:r>
            <a:b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handled by increasing cash flow</a:t>
            </a:r>
            <a:b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(RETAIL PROFITS)</a:t>
            </a:r>
          </a:p>
        </p:txBody>
      </p:sp>
      <p:sp>
        <p:nvSpPr>
          <p:cNvPr id="8" name="Rectangle 7"/>
          <p:cNvSpPr/>
          <p:nvPr/>
        </p:nvSpPr>
        <p:spPr>
          <a:xfrm>
            <a:off x="3878318" y="3360420"/>
            <a:ext cx="4666593" cy="125419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 lIns="68561" tIns="34289" rIns="68561" bIns="34289">
            <a:spAutoFit/>
          </a:bodyPr>
          <a:lstStyle/>
          <a:p>
            <a:pPr algn="ctr" defTabSz="914085">
              <a:spcAft>
                <a:spcPts val="600"/>
              </a:spcAft>
            </a:pPr>
            <a:r>
              <a:rPr lang="en-US" b="1" dirty="0">
                <a:solidFill>
                  <a:srgbClr val="00B0F0"/>
                </a:solidFill>
              </a:rPr>
              <a:t>LONG TERM GOALS</a:t>
            </a:r>
          </a:p>
          <a:p>
            <a:pPr algn="ctr" defTabSz="914085">
              <a:spcAft>
                <a:spcPts val="600"/>
              </a:spcAft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Your long-term financial goals can typically be </a:t>
            </a:r>
            <a:b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handled by increasing ongoing income</a:t>
            </a:r>
            <a:b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(MPCP)</a:t>
            </a:r>
          </a:p>
        </p:txBody>
      </p:sp>
    </p:spTree>
    <p:extLst>
      <p:ext uri="{BB962C8B-B14F-4D97-AF65-F5344CB8AC3E}">
        <p14:creationId xmlns:p14="http://schemas.microsoft.com/office/powerpoint/2010/main" val="154252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419600" cy="5143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685579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Pentagon 7"/>
          <p:cNvSpPr/>
          <p:nvPr/>
        </p:nvSpPr>
        <p:spPr>
          <a:xfrm flipH="1">
            <a:off x="1219200" y="2876550"/>
            <a:ext cx="3200400" cy="838200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914085"/>
            <a:r>
              <a:rPr lang="en-US" sz="2400" b="1" cap="all" dirty="0">
                <a:solidFill>
                  <a:prstClr val="white"/>
                </a:solidFill>
              </a:rPr>
              <a:t>BV</a:t>
            </a:r>
          </a:p>
        </p:txBody>
      </p:sp>
      <p:sp>
        <p:nvSpPr>
          <p:cNvPr id="7" name="Pentagon 6"/>
          <p:cNvSpPr/>
          <p:nvPr/>
        </p:nvSpPr>
        <p:spPr>
          <a:xfrm>
            <a:off x="0" y="1885950"/>
            <a:ext cx="3200400" cy="838200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914085"/>
            <a:r>
              <a:rPr lang="en-US" sz="2400" b="1" cap="all" dirty="0">
                <a:solidFill>
                  <a:prstClr val="white"/>
                </a:solidFill>
              </a:rPr>
              <a:t>Retail</a:t>
            </a:r>
            <a:r>
              <a:rPr lang="en-US" sz="2000" b="1" cap="all" dirty="0">
                <a:solidFill>
                  <a:prstClr val="white"/>
                </a:solidFill>
              </a:rPr>
              <a:t> </a:t>
            </a:r>
            <a:r>
              <a:rPr lang="en-US" sz="2400" b="1" cap="all" dirty="0">
                <a:solidFill>
                  <a:prstClr val="white"/>
                </a:solidFill>
              </a:rPr>
              <a:t>Profit</a:t>
            </a:r>
          </a:p>
        </p:txBody>
      </p:sp>
      <p:sp>
        <p:nvSpPr>
          <p:cNvPr id="9" name="Pentagon 8"/>
          <p:cNvSpPr/>
          <p:nvPr/>
        </p:nvSpPr>
        <p:spPr>
          <a:xfrm>
            <a:off x="0" y="3867150"/>
            <a:ext cx="3200400" cy="838200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914085"/>
            <a:r>
              <a:rPr lang="en-US" sz="2400" b="1" cap="all" dirty="0">
                <a:solidFill>
                  <a:prstClr val="white"/>
                </a:solidFill>
              </a:rPr>
              <a:t>Growth Potential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56346"/>
            <a:ext cx="3886200" cy="1054231"/>
          </a:xfrm>
          <a:prstGeom prst="rect">
            <a:avLst/>
          </a:prstGeom>
        </p:spPr>
        <p:txBody>
          <a:bodyPr wrap="square" lIns="68561" tIns="34289" rIns="68561" bIns="34289">
            <a:spAutoFit/>
          </a:bodyPr>
          <a:lstStyle/>
          <a:p>
            <a:pPr algn="ctr" defTabSz="914085"/>
            <a:r>
              <a:rPr lang="en-US" sz="3200" b="1" cap="all" dirty="0">
                <a:solidFill>
                  <a:prstClr val="white"/>
                </a:solidFill>
              </a:rPr>
              <a:t>Let’s take a look at earning potential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56234" y="2876551"/>
            <a:ext cx="4477407" cy="1823528"/>
          </a:xfrm>
          <a:prstGeom prst="rect">
            <a:avLst/>
          </a:prstGeom>
        </p:spPr>
        <p:txBody>
          <a:bodyPr wrap="square" lIns="68561" tIns="34289" rIns="68561" bIns="34289">
            <a:spAutoFit/>
          </a:bodyPr>
          <a:lstStyle/>
          <a:p>
            <a:pPr defTabSz="914085">
              <a:lnSpc>
                <a:spcPct val="150000"/>
              </a:lnSpc>
            </a:pPr>
            <a:r>
              <a:rPr lang="en-US" sz="2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BV</a:t>
            </a:r>
          </a:p>
          <a:p>
            <a:pPr defTabSz="914085">
              <a:lnSpc>
                <a:spcPct val="150000"/>
              </a:lnSpc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Website Sale: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230 BV</a:t>
            </a:r>
          </a:p>
          <a:p>
            <a:pPr defTabSz="914085">
              <a:lnSpc>
                <a:spcPct val="150000"/>
              </a:lnSpc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Active Website Client: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30 BV / mo.</a:t>
            </a:r>
          </a:p>
          <a:p>
            <a:pPr defTabSz="914085">
              <a:lnSpc>
                <a:spcPct val="150000"/>
              </a:lnSpc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Digital Marketing Sale: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5-100 BV &amp; Profit/mo.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56234" y="138842"/>
            <a:ext cx="4321065" cy="2654525"/>
          </a:xfrm>
          <a:prstGeom prst="rect">
            <a:avLst/>
          </a:prstGeom>
        </p:spPr>
        <p:txBody>
          <a:bodyPr wrap="square" lIns="68561" tIns="34289" rIns="68561" bIns="34289">
            <a:spAutoFit/>
          </a:bodyPr>
          <a:lstStyle/>
          <a:p>
            <a:pPr defTabSz="685579">
              <a:lnSpc>
                <a:spcPct val="150000"/>
              </a:lnSpc>
            </a:pPr>
            <a:r>
              <a:rPr lang="en-US" sz="2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AVERAGE WEBSITE RETAIL PROFITS </a:t>
            </a:r>
            <a:endParaRPr lang="en-US" sz="22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defTabSz="685579">
              <a:lnSpc>
                <a:spcPct val="150000"/>
              </a:lnSpc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USA, MX, CAN, AU: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$1,000 </a:t>
            </a:r>
          </a:p>
          <a:p>
            <a:pPr defTabSz="685579">
              <a:lnSpc>
                <a:spcPct val="150000"/>
              </a:lnSpc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UK: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£700 </a:t>
            </a:r>
          </a:p>
          <a:p>
            <a:pPr defTabSz="685579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</a:rPr>
              <a:t>HK: HK$7,700 </a:t>
            </a:r>
          </a:p>
          <a:p>
            <a:pPr defTabSz="685579">
              <a:lnSpc>
                <a:spcPct val="150000"/>
              </a:lnSpc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TW: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NT$32,000 </a:t>
            </a:r>
          </a:p>
          <a:p>
            <a:pPr defTabSz="685579">
              <a:lnSpc>
                <a:spcPct val="150000"/>
              </a:lnSpc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ES: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€800 </a:t>
            </a:r>
          </a:p>
        </p:txBody>
      </p:sp>
    </p:spTree>
    <p:extLst>
      <p:ext uri="{BB962C8B-B14F-4D97-AF65-F5344CB8AC3E}">
        <p14:creationId xmlns:p14="http://schemas.microsoft.com/office/powerpoint/2010/main" val="223558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74084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017" y="446964"/>
            <a:ext cx="5554980" cy="469408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 lIns="68564" tIns="34289" rIns="68564" bIns="34289" anchor="ctr">
            <a:spAutoFit/>
          </a:bodyPr>
          <a:lstStyle/>
          <a:p>
            <a:pPr algn="ctr" defTabSz="914130"/>
            <a:r>
              <a:rPr lang="en-US" sz="2600" b="1" cap="all" dirty="0">
                <a:solidFill>
                  <a:prstClr val="white"/>
                </a:solidFill>
              </a:rPr>
              <a:t>The Design Center ADDS VALUE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6019" y="1348660"/>
            <a:ext cx="8865705" cy="2531558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 lIns="68564" tIns="34289" rIns="68564" bIns="34289">
            <a:spAutoFit/>
          </a:bodyPr>
          <a:lstStyle/>
          <a:p>
            <a:pPr algn="ctr" defTabSz="914130"/>
            <a:r>
              <a:rPr lang="en-US" sz="2600" b="1" cap="all" dirty="0">
                <a:solidFill>
                  <a:prstClr val="white"/>
                </a:solidFill>
              </a:rPr>
              <a:t/>
            </a:r>
            <a:br>
              <a:rPr lang="en-US" sz="2600" b="1" cap="all" dirty="0">
                <a:solidFill>
                  <a:prstClr val="white"/>
                </a:solidFill>
              </a:rPr>
            </a:br>
            <a:r>
              <a:rPr lang="en-US" sz="2600" b="1" cap="all" dirty="0">
                <a:solidFill>
                  <a:prstClr val="white"/>
                </a:solidFill>
              </a:rPr>
              <a:t>PRICING RESTRUCTURE</a:t>
            </a:r>
          </a:p>
          <a:p>
            <a:pPr algn="ctr" defTabSz="914130"/>
            <a:r>
              <a:rPr lang="en-US" b="1" dirty="0">
                <a:solidFill>
                  <a:prstClr val="white"/>
                </a:solidFill>
              </a:rPr>
              <a:t/>
            </a:r>
            <a:br>
              <a:rPr lang="en-US" b="1" dirty="0">
                <a:solidFill>
                  <a:prstClr val="white"/>
                </a:solidFill>
              </a:rPr>
            </a:br>
            <a:r>
              <a:rPr lang="en-US" b="1" dirty="0">
                <a:solidFill>
                  <a:prstClr val="white"/>
                </a:solidFill>
              </a:rPr>
              <a:t>Design packages will be increased and </a:t>
            </a:r>
            <a:r>
              <a:rPr lang="en-US" b="1" u="sng" dirty="0">
                <a:solidFill>
                  <a:prstClr val="white"/>
                </a:solidFill>
              </a:rPr>
              <a:t>will include retail profit and increased BV</a:t>
            </a:r>
            <a:r>
              <a:rPr lang="en-US" b="1" dirty="0">
                <a:solidFill>
                  <a:prstClr val="white"/>
                </a:solidFill>
              </a:rPr>
              <a:t>!</a:t>
            </a:r>
          </a:p>
          <a:p>
            <a:pPr algn="ctr" defTabSz="914130"/>
            <a:endParaRPr lang="en-US" b="1" dirty="0">
              <a:solidFill>
                <a:prstClr val="white"/>
              </a:solidFill>
            </a:endParaRPr>
          </a:p>
          <a:p>
            <a:pPr algn="ctr" defTabSz="914130"/>
            <a:r>
              <a:rPr lang="en-US" b="1" dirty="0">
                <a:solidFill>
                  <a:prstClr val="white"/>
                </a:solidFill>
              </a:rPr>
              <a:t>WHY? </a:t>
            </a:r>
          </a:p>
          <a:p>
            <a:pPr marL="257108" indent="-257108" defTabSz="914130">
              <a:buFont typeface="Arial" charset="0"/>
              <a:buChar char="•"/>
            </a:pPr>
            <a:r>
              <a:rPr lang="en-US" b="1" dirty="0">
                <a:solidFill>
                  <a:prstClr val="white"/>
                </a:solidFill>
              </a:rPr>
              <a:t>Incentivize you (more BV/ Retail Profit) because clients want/need design </a:t>
            </a:r>
          </a:p>
          <a:p>
            <a:pPr marL="257108" indent="-257108" defTabSz="914130">
              <a:buFont typeface="Arial" charset="0"/>
              <a:buChar char="•"/>
            </a:pPr>
            <a:r>
              <a:rPr lang="en-US" b="1" dirty="0">
                <a:solidFill>
                  <a:prstClr val="white"/>
                </a:solidFill>
              </a:rPr>
              <a:t>More marketable to sell a redesign every 2 years or so</a:t>
            </a:r>
          </a:p>
        </p:txBody>
      </p:sp>
    </p:spTree>
    <p:extLst>
      <p:ext uri="{BB962C8B-B14F-4D97-AF65-F5344CB8AC3E}">
        <p14:creationId xmlns:p14="http://schemas.microsoft.com/office/powerpoint/2010/main" val="326973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3428694" cy="5143500"/>
            <a:chOff x="0" y="0"/>
            <a:chExt cx="3428694" cy="5143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28694" cy="51435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586607" y="1640113"/>
              <a:ext cx="2278513" cy="172030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434267" y="296310"/>
            <a:ext cx="5709745" cy="1946735"/>
          </a:xfrm>
          <a:prstGeom prst="rect">
            <a:avLst/>
          </a:prstGeom>
          <a:noFill/>
        </p:spPr>
        <p:txBody>
          <a:bodyPr wrap="square" lIns="68564" tIns="34289" rIns="68564" bIns="34289" rtlCol="0">
            <a:spAutoFit/>
          </a:bodyPr>
          <a:lstStyle/>
          <a:p>
            <a:pPr algn="ctr" defTabSz="685613"/>
            <a:r>
              <a:rPr lang="en-US" sz="3200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YOUR ORGANIZATION</a:t>
            </a:r>
          </a:p>
          <a:p>
            <a:pPr algn="ctr" defTabSz="685613"/>
            <a:r>
              <a:rPr lang="en-US" dirty="0">
                <a:solidFill>
                  <a:prstClr val="black"/>
                </a:solidFill>
              </a:rPr>
              <a:t>In our business, you don’t want your “major” to distract from overall business building.  </a:t>
            </a:r>
          </a:p>
          <a:p>
            <a:pPr algn="ctr" defTabSz="685613"/>
            <a:endParaRPr lang="en-US" dirty="0">
              <a:solidFill>
                <a:prstClr val="black"/>
              </a:solidFill>
            </a:endParaRPr>
          </a:p>
          <a:p>
            <a:pPr algn="ctr" defTabSz="685613"/>
            <a:endParaRPr lang="en-US" dirty="0">
              <a:solidFill>
                <a:prstClr val="black"/>
              </a:solidFill>
            </a:endParaRPr>
          </a:p>
          <a:p>
            <a:pPr algn="ctr" defTabSz="685613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78318" y="1674471"/>
            <a:ext cx="4666593" cy="133113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 lIns="68564" tIns="34289" rIns="68564" bIns="34289">
            <a:spAutoFit/>
          </a:bodyPr>
          <a:lstStyle/>
          <a:p>
            <a:pPr algn="ctr" defTabSz="914130">
              <a:spcAft>
                <a:spcPts val="600"/>
              </a:spcAft>
            </a:pPr>
            <a:r>
              <a:rPr lang="en-US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GROUP BUSINESS VOLUME</a:t>
            </a:r>
          </a:p>
          <a:p>
            <a:pPr algn="ctr" defTabSz="914130">
              <a:spcAft>
                <a:spcPts val="600"/>
              </a:spcAft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BV &amp; IBV from customer sales is “Autoship” in nature.  How does that add up?</a:t>
            </a:r>
          </a:p>
          <a:p>
            <a:pPr algn="ctr" defTabSz="914130">
              <a:spcAft>
                <a:spcPts val="600"/>
              </a:spcAft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(Group Business Volume)</a:t>
            </a:r>
          </a:p>
        </p:txBody>
      </p:sp>
      <p:sp>
        <p:nvSpPr>
          <p:cNvPr id="8" name="Rectangle 7"/>
          <p:cNvSpPr/>
          <p:nvPr/>
        </p:nvSpPr>
        <p:spPr>
          <a:xfrm>
            <a:off x="3878318" y="3360420"/>
            <a:ext cx="4666593" cy="133113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 lIns="68564" tIns="34289" rIns="68564" bIns="34289">
            <a:spAutoFit/>
          </a:bodyPr>
          <a:lstStyle/>
          <a:p>
            <a:pPr algn="ctr" defTabSz="914130">
              <a:spcAft>
                <a:spcPts val="600"/>
              </a:spcAft>
            </a:pPr>
            <a:r>
              <a:rPr lang="en-US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SHOPPING ANNUITY</a:t>
            </a:r>
          </a:p>
          <a:p>
            <a:pPr algn="ctr" defTabSz="914130">
              <a:spcAft>
                <a:spcPts val="600"/>
              </a:spcAft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Do WebCenter Owners spend money?</a:t>
            </a:r>
          </a:p>
          <a:p>
            <a:pPr algn="ctr" defTabSz="914130">
              <a:spcAft>
                <a:spcPts val="600"/>
              </a:spcAft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How does your client’s spending compare to an average family spending?  </a:t>
            </a:r>
          </a:p>
        </p:txBody>
      </p:sp>
    </p:spTree>
    <p:extLst>
      <p:ext uri="{BB962C8B-B14F-4D97-AF65-F5344CB8AC3E}">
        <p14:creationId xmlns:p14="http://schemas.microsoft.com/office/powerpoint/2010/main" val="294709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048001" y="6351"/>
            <a:ext cx="3035300" cy="5156200"/>
            <a:chOff x="3048000" y="6350"/>
            <a:chExt cx="3035300" cy="5156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168"/>
            <a:stretch/>
          </p:blipFill>
          <p:spPr>
            <a:xfrm>
              <a:off x="3048000" y="6350"/>
              <a:ext cx="3035300" cy="391871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048000" y="3790950"/>
              <a:ext cx="3035300" cy="13716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30"/>
              <a:r>
                <a:rPr lang="en-US" b="1" cap="all" dirty="0">
                  <a:solidFill>
                    <a:prstClr val="white"/>
                  </a:solidFill>
                </a:rPr>
                <a:t>Each active client </a:t>
              </a:r>
            </a:p>
            <a:p>
              <a:pPr algn="ctr" defTabSz="914130"/>
              <a:r>
                <a:rPr lang="en-US" b="1" cap="all" dirty="0">
                  <a:solidFill>
                    <a:prstClr val="white"/>
                  </a:solidFill>
                </a:rPr>
                <a:t>generates </a:t>
              </a:r>
            </a:p>
            <a:p>
              <a:pPr algn="ctr" defTabSz="914130"/>
              <a:r>
                <a:rPr lang="en-US" b="1" cap="all" dirty="0">
                  <a:solidFill>
                    <a:prstClr val="white"/>
                  </a:solidFill>
                </a:rPr>
                <a:t>5, 30 or 35 BV / Mo.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0"/>
            <a:ext cx="3048000" cy="5162550"/>
            <a:chOff x="0" y="-1295400"/>
            <a:chExt cx="2926080" cy="51625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1498"/>
            <a:stretch/>
          </p:blipFill>
          <p:spPr>
            <a:xfrm>
              <a:off x="0" y="-1295400"/>
              <a:ext cx="2926080" cy="392506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2495550"/>
              <a:ext cx="2926080" cy="13716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30"/>
              <a:r>
                <a:rPr lang="en-US" b="1" cap="all" dirty="0">
                  <a:solidFill>
                    <a:prstClr val="white"/>
                  </a:solidFill>
                </a:rPr>
                <a:t>Each website sold </a:t>
              </a:r>
            </a:p>
            <a:p>
              <a:pPr algn="ctr" defTabSz="914130"/>
              <a:r>
                <a:rPr lang="en-US" b="1" cap="all" dirty="0">
                  <a:solidFill>
                    <a:prstClr val="white"/>
                  </a:solidFill>
                </a:rPr>
                <a:t>generates 230 BV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83301" y="0"/>
            <a:ext cx="3060700" cy="5156200"/>
            <a:chOff x="6083300" y="0"/>
            <a:chExt cx="3060700" cy="5156200"/>
          </a:xfrm>
        </p:grpSpPr>
        <p:sp>
          <p:nvSpPr>
            <p:cNvPr id="5" name="Rectangle 4"/>
            <p:cNvSpPr/>
            <p:nvPr/>
          </p:nvSpPr>
          <p:spPr>
            <a:xfrm>
              <a:off x="6083300" y="3784600"/>
              <a:ext cx="3060700" cy="13716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30"/>
              <a:r>
                <a:rPr lang="en-US" b="1" cap="all" dirty="0">
                  <a:solidFill>
                    <a:prstClr val="white"/>
                  </a:solidFill>
                </a:rPr>
                <a:t>DIGITAL MARKETING PRODUCTS GENERATE ADDITIONAL </a:t>
              </a:r>
              <a:br>
                <a:rPr lang="en-US" b="1" cap="all" dirty="0">
                  <a:solidFill>
                    <a:prstClr val="white"/>
                  </a:solidFill>
                </a:rPr>
              </a:br>
              <a:r>
                <a:rPr lang="en-US" b="1" cap="all" dirty="0">
                  <a:solidFill>
                    <a:prstClr val="white"/>
                  </a:solidFill>
                </a:rPr>
                <a:t> BV AND RETAIL PROFITS 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3300" y="0"/>
              <a:ext cx="3060700" cy="3790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449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9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1235</Words>
  <Application>Microsoft Office PowerPoint</Application>
  <PresentationFormat>On-screen Show (16:9)</PresentationFormat>
  <Paragraphs>224</Paragraphs>
  <Slides>25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1_Office Theme</vt:lpstr>
      <vt:lpstr>6_Office Theme</vt:lpstr>
      <vt:lpstr>59_Custom Design</vt:lpstr>
      <vt:lpstr>Custom Design</vt:lpstr>
      <vt:lpstr>2_Office Theme</vt:lpstr>
      <vt:lpstr>3_Office Theme</vt:lpstr>
      <vt:lpstr>4_Office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 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8</cp:revision>
  <dcterms:created xsi:type="dcterms:W3CDTF">2018-05-14T07:48:10Z</dcterms:created>
  <dcterms:modified xsi:type="dcterms:W3CDTF">2018-05-14T08:04:44Z</dcterms:modified>
</cp:coreProperties>
</file>